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5" r:id="rId2"/>
    <p:sldId id="33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9999"/>
    <a:srgbClr val="66FFFF"/>
    <a:srgbClr val="CCECFF"/>
    <a:srgbClr val="FFCC66"/>
    <a:srgbClr val="CC0066"/>
    <a:srgbClr val="FF3399"/>
    <a:srgbClr val="663300"/>
    <a:srgbClr val="FF66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キャラクター風の室外機のイラスト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AADE99F-1975-1EEF-5905-39DF0B011D57}"/>
              </a:ext>
            </a:extLst>
          </p:cNvPr>
          <p:cNvGrpSpPr/>
          <p:nvPr/>
        </p:nvGrpSpPr>
        <p:grpSpPr>
          <a:xfrm>
            <a:off x="3693167" y="1645958"/>
            <a:ext cx="2466382" cy="1550160"/>
            <a:chOff x="3693167" y="1645958"/>
            <a:chExt cx="2466382" cy="1550160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FBD996BD-2202-C5D6-737A-2298C2978F44}"/>
                </a:ext>
              </a:extLst>
            </p:cNvPr>
            <p:cNvGrpSpPr/>
            <p:nvPr/>
          </p:nvGrpSpPr>
          <p:grpSpPr>
            <a:xfrm>
              <a:off x="4047244" y="1645958"/>
              <a:ext cx="2112305" cy="1550160"/>
              <a:chOff x="3366399" y="1043732"/>
              <a:chExt cx="2649351" cy="1944284"/>
            </a:xfrm>
          </p:grpSpPr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3EA306A1-4EE6-2449-0272-139A39DC85AB}"/>
                  </a:ext>
                </a:extLst>
              </p:cNvPr>
              <p:cNvSpPr/>
              <p:nvPr/>
            </p:nvSpPr>
            <p:spPr bwMode="auto">
              <a:xfrm>
                <a:off x="3468871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B7341095-1967-901D-9B78-F5576D4AEB55}"/>
                  </a:ext>
                </a:extLst>
              </p:cNvPr>
              <p:cNvGrpSpPr/>
              <p:nvPr/>
            </p:nvGrpSpPr>
            <p:grpSpPr>
              <a:xfrm>
                <a:off x="3620047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9458D069-7FFA-A717-0F71-2CEA718FAD69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103" name="楕円 2">
                    <a:extLst>
                      <a:ext uri="{FF2B5EF4-FFF2-40B4-BE49-F238E27FC236}">
                        <a16:creationId xmlns:a16="http://schemas.microsoft.com/office/drawing/2014/main" id="{299C64EB-983D-2F2B-8592-221A183CAE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2">
                    <a:extLst>
                      <a:ext uri="{FF2B5EF4-FFF2-40B4-BE49-F238E27FC236}">
                        <a16:creationId xmlns:a16="http://schemas.microsoft.com/office/drawing/2014/main" id="{51B3BFE0-704A-0D18-4F4A-8CF50A00DDFF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楕円 2">
                    <a:extLst>
                      <a:ext uri="{FF2B5EF4-FFF2-40B4-BE49-F238E27FC236}">
                        <a16:creationId xmlns:a16="http://schemas.microsoft.com/office/drawing/2014/main" id="{9D52449C-AAD6-571E-3C06-A3F864E229CD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楕円 2">
                    <a:extLst>
                      <a:ext uri="{FF2B5EF4-FFF2-40B4-BE49-F238E27FC236}">
                        <a16:creationId xmlns:a16="http://schemas.microsoft.com/office/drawing/2014/main" id="{141C5FA2-1AF0-6B71-9DE1-5C2F198493F0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C09710B2-7CFD-171F-467B-0AE5E6DDE665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99" name="楕円 2">
                    <a:extLst>
                      <a:ext uri="{FF2B5EF4-FFF2-40B4-BE49-F238E27FC236}">
                        <a16:creationId xmlns:a16="http://schemas.microsoft.com/office/drawing/2014/main" id="{C624EDC8-890D-40F5-AEB9-32B4C153DD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楕円 2">
                    <a:extLst>
                      <a:ext uri="{FF2B5EF4-FFF2-40B4-BE49-F238E27FC236}">
                        <a16:creationId xmlns:a16="http://schemas.microsoft.com/office/drawing/2014/main" id="{795BF887-4DC6-1379-4BC9-80F54DC22C4C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楕円 2">
                    <a:extLst>
                      <a:ext uri="{FF2B5EF4-FFF2-40B4-BE49-F238E27FC236}">
                        <a16:creationId xmlns:a16="http://schemas.microsoft.com/office/drawing/2014/main" id="{01185473-186A-AFD5-1B0E-CAF754DDE78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楕円 2">
                    <a:extLst>
                      <a:ext uri="{FF2B5EF4-FFF2-40B4-BE49-F238E27FC236}">
                        <a16:creationId xmlns:a16="http://schemas.microsoft.com/office/drawing/2014/main" id="{5B1FB557-CA33-244A-9C95-FA9039F0F1AC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84477F6F-5056-8DAF-FC57-3F096A2AAD9A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5B9EA6F-3FB2-1B72-5D8A-EC93139CC5C6}"/>
                  </a:ext>
                </a:extLst>
              </p:cNvPr>
              <p:cNvGrpSpPr/>
              <p:nvPr/>
            </p:nvGrpSpPr>
            <p:grpSpPr>
              <a:xfrm>
                <a:off x="3366399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C147D2F1-CA85-227E-0E2B-29E62E2C57D4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7318847A-4D55-E098-88C8-CE140809B941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3FB9CCD1-2133-A555-E2AF-9A6017BC307E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29E502CB-1C42-490A-A874-295C5AB7C163}"/>
                  </a:ext>
                </a:extLst>
              </p:cNvPr>
              <p:cNvGrpSpPr/>
              <p:nvPr/>
            </p:nvGrpSpPr>
            <p:grpSpPr>
              <a:xfrm>
                <a:off x="5009884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DCEF01F5-C84B-7C68-2995-8F0C8A45418A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74B8A371-1543-EB29-373C-C8928B855FC0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152C4BE-8E35-59DE-9EE1-C2B59774C2E4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D1ACE7CF-0D38-1049-CA16-7BA21F28A54D}"/>
                  </a:ext>
                </a:extLst>
              </p:cNvPr>
              <p:cNvGrpSpPr/>
              <p:nvPr/>
            </p:nvGrpSpPr>
            <p:grpSpPr>
              <a:xfrm flipH="1">
                <a:off x="5514420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09C4FCA5-E4CC-5CC0-0669-D9CC4305C433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1BBD04C1-81B5-C309-DAB5-F9CDB9E33F82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9B3BCEBF-B01B-1E65-4FD8-E0E6BA85CFDB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86" name="二等辺三角形 85">
                <a:extLst>
                  <a:ext uri="{FF2B5EF4-FFF2-40B4-BE49-F238E27FC236}">
                    <a16:creationId xmlns:a16="http://schemas.microsoft.com/office/drawing/2014/main" id="{94AE6B3C-06FF-8192-F2C6-D27D2BDFB8C8}"/>
                  </a:ext>
                </a:extLst>
              </p:cNvPr>
              <p:cNvSpPr/>
              <p:nvPr/>
            </p:nvSpPr>
            <p:spPr bwMode="auto">
              <a:xfrm>
                <a:off x="5278166" y="1571753"/>
                <a:ext cx="363484" cy="264687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5EC90C5-ED61-EF4B-790A-EDFBB48245AC}"/>
                </a:ext>
              </a:extLst>
            </p:cNvPr>
            <p:cNvGrpSpPr/>
            <p:nvPr/>
          </p:nvGrpSpPr>
          <p:grpSpPr>
            <a:xfrm>
              <a:off x="3693167" y="1765606"/>
              <a:ext cx="1054805" cy="1051580"/>
              <a:chOff x="5137819" y="1356782"/>
              <a:chExt cx="1069011" cy="1659180"/>
            </a:xfrm>
            <a:solidFill>
              <a:srgbClr val="FF0000"/>
            </a:solidFill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87D6772-9825-77E2-84F8-2B589FDB2F6A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C5010C37-87E9-9642-8D38-B285CDCDC17F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DD71F75C-85C9-2AFB-A608-C26D1F6A1776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528D088D-08CE-FCF0-7DFB-B052F3D19F75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D348955-1F21-F6E0-B258-04EF7D56AD89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57E5B39-0DE4-2F4A-B656-3AC786146B7C}"/>
              </a:ext>
            </a:extLst>
          </p:cNvPr>
          <p:cNvGrpSpPr/>
          <p:nvPr/>
        </p:nvGrpSpPr>
        <p:grpSpPr>
          <a:xfrm>
            <a:off x="762000" y="936037"/>
            <a:ext cx="2432022" cy="2427120"/>
            <a:chOff x="762000" y="936037"/>
            <a:chExt cx="2432022" cy="2427120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57D9EC56-AC36-5B14-DA4E-A8C24C609F13}"/>
                </a:ext>
              </a:extLst>
            </p:cNvPr>
            <p:cNvGrpSpPr/>
            <p:nvPr/>
          </p:nvGrpSpPr>
          <p:grpSpPr>
            <a:xfrm>
              <a:off x="1111144" y="1667820"/>
              <a:ext cx="2082878" cy="1528565"/>
              <a:chOff x="-176901" y="1043732"/>
              <a:chExt cx="2649351" cy="1944284"/>
            </a:xfrm>
          </p:grpSpPr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8931D3D0-EEBC-2AF6-4B1F-76BEEF84DABC}"/>
                  </a:ext>
                </a:extLst>
              </p:cNvPr>
              <p:cNvSpPr/>
              <p:nvPr/>
            </p:nvSpPr>
            <p:spPr bwMode="auto">
              <a:xfrm>
                <a:off x="-74429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2F0D7508-82D2-FEFF-3F1F-623247593DB6}"/>
                  </a:ext>
                </a:extLst>
              </p:cNvPr>
              <p:cNvGrpSpPr/>
              <p:nvPr/>
            </p:nvGrpSpPr>
            <p:grpSpPr>
              <a:xfrm>
                <a:off x="76747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9728D30C-90C8-B610-7A19-AF07ECDBF94A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149" name="楕円 2">
                    <a:extLst>
                      <a:ext uri="{FF2B5EF4-FFF2-40B4-BE49-F238E27FC236}">
                        <a16:creationId xmlns:a16="http://schemas.microsoft.com/office/drawing/2014/main" id="{614AD29A-0D64-BE14-3F13-102660A944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2">
                    <a:extLst>
                      <a:ext uri="{FF2B5EF4-FFF2-40B4-BE49-F238E27FC236}">
                        <a16:creationId xmlns:a16="http://schemas.microsoft.com/office/drawing/2014/main" id="{8C1F6F9B-5FB3-C8E4-0BB6-0A39A6ED77A7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2">
                    <a:extLst>
                      <a:ext uri="{FF2B5EF4-FFF2-40B4-BE49-F238E27FC236}">
                        <a16:creationId xmlns:a16="http://schemas.microsoft.com/office/drawing/2014/main" id="{6387481D-896A-D458-B529-6152B054C65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2">
                    <a:extLst>
                      <a:ext uri="{FF2B5EF4-FFF2-40B4-BE49-F238E27FC236}">
                        <a16:creationId xmlns:a16="http://schemas.microsoft.com/office/drawing/2014/main" id="{59CFE46A-B80D-1981-76F5-87D628B26588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FD73C48F-4F86-40F1-8D36-285B55FBC7ED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145" name="楕円 2">
                    <a:extLst>
                      <a:ext uri="{FF2B5EF4-FFF2-40B4-BE49-F238E27FC236}">
                        <a16:creationId xmlns:a16="http://schemas.microsoft.com/office/drawing/2014/main" id="{15970AD5-A41A-0FEF-1E86-AF8DE30FDB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2">
                    <a:extLst>
                      <a:ext uri="{FF2B5EF4-FFF2-40B4-BE49-F238E27FC236}">
                        <a16:creationId xmlns:a16="http://schemas.microsoft.com/office/drawing/2014/main" id="{B75100C3-BDF2-4DCC-6CEE-6423D5083A89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2">
                    <a:extLst>
                      <a:ext uri="{FF2B5EF4-FFF2-40B4-BE49-F238E27FC236}">
                        <a16:creationId xmlns:a16="http://schemas.microsoft.com/office/drawing/2014/main" id="{B905235A-4432-6BF0-C950-F74049DFA45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2">
                    <a:extLst>
                      <a:ext uri="{FF2B5EF4-FFF2-40B4-BE49-F238E27FC236}">
                        <a16:creationId xmlns:a16="http://schemas.microsoft.com/office/drawing/2014/main" id="{35B58672-A300-F0C6-4469-83D864FF0584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AA494BB7-5B39-3458-3D52-8D83C7C5F451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6E18D276-449D-F963-BF33-9CB35335BC2D}"/>
                  </a:ext>
                </a:extLst>
              </p:cNvPr>
              <p:cNvGrpSpPr/>
              <p:nvPr/>
            </p:nvGrpSpPr>
            <p:grpSpPr>
              <a:xfrm>
                <a:off x="-176901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88C80C78-B06F-40BA-2FED-F97B6B4C4D3D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895C9CB0-FB09-4E85-AA63-A58A86EAE7D8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BFAE14B9-A308-405E-539E-0A88104AF38E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AC6C0D4F-056E-7E4A-2FD8-857E6372E12D}"/>
                  </a:ext>
                </a:extLst>
              </p:cNvPr>
              <p:cNvGrpSpPr/>
              <p:nvPr/>
            </p:nvGrpSpPr>
            <p:grpSpPr>
              <a:xfrm>
                <a:off x="1466584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CE3B43B9-56BC-86A3-2BE4-296C7A06B0E1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63277CA5-0E64-8349-B433-0E8E5AB1BB5E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3D2414B9-F5AF-3172-E3F0-50F08F405910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3927A07E-92C6-811F-B07D-CDA973B63848}"/>
                  </a:ext>
                </a:extLst>
              </p:cNvPr>
              <p:cNvGrpSpPr/>
              <p:nvPr/>
            </p:nvGrpSpPr>
            <p:grpSpPr>
              <a:xfrm flipH="1">
                <a:off x="1971120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E619EF11-30CC-D375-6CC6-DA0BD79236C4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743FA16E-F7A3-FC05-01D3-148C2EFF727F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5BC6C36D-63BA-6B40-011F-C10C9A635BA0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132" name="二等辺三角形 131">
                <a:extLst>
                  <a:ext uri="{FF2B5EF4-FFF2-40B4-BE49-F238E27FC236}">
                    <a16:creationId xmlns:a16="http://schemas.microsoft.com/office/drawing/2014/main" id="{6DE9C4A3-B156-85C1-4A4D-B5D801A183FD}"/>
                  </a:ext>
                </a:extLst>
              </p:cNvPr>
              <p:cNvSpPr/>
              <p:nvPr/>
            </p:nvSpPr>
            <p:spPr bwMode="auto">
              <a:xfrm>
                <a:off x="1734866" y="1571753"/>
                <a:ext cx="363484" cy="264687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4A6A0984-4312-1361-E263-C4B7C6A6B6D0}"/>
                </a:ext>
              </a:extLst>
            </p:cNvPr>
            <p:cNvGrpSpPr/>
            <p:nvPr/>
          </p:nvGrpSpPr>
          <p:grpSpPr>
            <a:xfrm rot="4114803">
              <a:off x="1101806" y="937627"/>
              <a:ext cx="1040111" cy="1036931"/>
              <a:chOff x="5137819" y="1356782"/>
              <a:chExt cx="1069011" cy="1659180"/>
            </a:xfrm>
            <a:solidFill>
              <a:srgbClr val="FF0000"/>
            </a:solidFill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C8F8F084-6192-32F6-D77A-2DCBEC54DC42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C20A7CD7-EDB7-6F52-0E15-CDB055389B53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5D4FC5D5-96A1-90CD-889A-2FE92C89BC25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1AFA9C2A-3FF9-7FDC-B5A8-CFD5D7CAC4C0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3D8E2E5-7D3C-51E3-FECE-57E330FE572F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039461A8-82F2-1927-7F56-5E0AAD115DBC}"/>
                </a:ext>
              </a:extLst>
            </p:cNvPr>
            <p:cNvGrpSpPr/>
            <p:nvPr/>
          </p:nvGrpSpPr>
          <p:grpSpPr>
            <a:xfrm rot="13778168">
              <a:off x="1792467" y="2324636"/>
              <a:ext cx="1040111" cy="1036931"/>
              <a:chOff x="5137819" y="1356782"/>
              <a:chExt cx="1069011" cy="1659180"/>
            </a:xfrm>
            <a:solidFill>
              <a:srgbClr val="FF0000"/>
            </a:solidFill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A08B522D-F1AE-1123-3BAA-E3321F4BA5FE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9EDA4228-FC96-13E5-20A6-2960DC911973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657A6E40-CF9E-B14C-BF74-1B1D8C2583AB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BFD4889-9F7E-615F-FA82-75FFC25CA419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EF995BB-64C5-3696-927E-A19219CBF573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5B76A6F3-665E-7DE7-69FA-6358440EAABE}"/>
                </a:ext>
              </a:extLst>
            </p:cNvPr>
            <p:cNvGrpSpPr/>
            <p:nvPr/>
          </p:nvGrpSpPr>
          <p:grpSpPr>
            <a:xfrm>
              <a:off x="762000" y="1785801"/>
              <a:ext cx="1040111" cy="1036931"/>
              <a:chOff x="5137819" y="1356782"/>
              <a:chExt cx="1069011" cy="1659180"/>
            </a:xfrm>
            <a:solidFill>
              <a:srgbClr val="FF0000"/>
            </a:solidFill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D1281787-0511-4B12-C259-BFEA2EBC8AA8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FD0E9AE1-17A6-D49A-E27D-FBB552162C9F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D5CCCDA7-327F-226D-A340-30906CA15156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18F4E69A-94A4-2870-9FFD-73C49E91420D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28D226D4-21F6-4F2A-11DA-7C4FDCA11664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A58C063-27B2-8418-EE4E-5BA0537C536A}"/>
              </a:ext>
            </a:extLst>
          </p:cNvPr>
          <p:cNvGrpSpPr/>
          <p:nvPr/>
        </p:nvGrpSpPr>
        <p:grpSpPr>
          <a:xfrm>
            <a:off x="6563377" y="1597110"/>
            <a:ext cx="2655298" cy="1644148"/>
            <a:chOff x="6563377" y="1597110"/>
            <a:chExt cx="2655298" cy="1644148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E4D1FD0F-BE31-498A-57B4-9CF571CCC425}"/>
                </a:ext>
              </a:extLst>
            </p:cNvPr>
            <p:cNvGrpSpPr/>
            <p:nvPr/>
          </p:nvGrpSpPr>
          <p:grpSpPr>
            <a:xfrm>
              <a:off x="6938922" y="1597110"/>
              <a:ext cx="2279753" cy="1644148"/>
              <a:chOff x="6689055" y="1043732"/>
              <a:chExt cx="2695919" cy="1944284"/>
            </a:xfrm>
          </p:grpSpPr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38C6B2AA-1594-7DF0-BA7B-58559F3A5F34}"/>
                  </a:ext>
                </a:extLst>
              </p:cNvPr>
              <p:cNvSpPr/>
              <p:nvPr/>
            </p:nvSpPr>
            <p:spPr bwMode="auto">
              <a:xfrm>
                <a:off x="6791527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A64AA619-CB3C-58F1-984A-9DCCB2EE17AF}"/>
                  </a:ext>
                </a:extLst>
              </p:cNvPr>
              <p:cNvGrpSpPr/>
              <p:nvPr/>
            </p:nvGrpSpPr>
            <p:grpSpPr>
              <a:xfrm>
                <a:off x="6942703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16822A7A-A104-1BBF-D4E9-15BA3665D602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230" name="楕円 2">
                    <a:extLst>
                      <a:ext uri="{FF2B5EF4-FFF2-40B4-BE49-F238E27FC236}">
                        <a16:creationId xmlns:a16="http://schemas.microsoft.com/office/drawing/2014/main" id="{D1EFC2C5-B3C7-E564-93CA-CA88086EA5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楕円 2">
                    <a:extLst>
                      <a:ext uri="{FF2B5EF4-FFF2-40B4-BE49-F238E27FC236}">
                        <a16:creationId xmlns:a16="http://schemas.microsoft.com/office/drawing/2014/main" id="{603867B3-6E6B-7935-9963-E838C0A0D0FF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楕円 2">
                    <a:extLst>
                      <a:ext uri="{FF2B5EF4-FFF2-40B4-BE49-F238E27FC236}">
                        <a16:creationId xmlns:a16="http://schemas.microsoft.com/office/drawing/2014/main" id="{37871DE6-F491-A60D-BCBB-84C44A18B12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楕円 2">
                    <a:extLst>
                      <a:ext uri="{FF2B5EF4-FFF2-40B4-BE49-F238E27FC236}">
                        <a16:creationId xmlns:a16="http://schemas.microsoft.com/office/drawing/2014/main" id="{384669DE-20DB-6180-1A22-49E87B3BBE26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A2FB173F-34EE-332D-9A40-31E9852294A1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226" name="楕円 2">
                    <a:extLst>
                      <a:ext uri="{FF2B5EF4-FFF2-40B4-BE49-F238E27FC236}">
                        <a16:creationId xmlns:a16="http://schemas.microsoft.com/office/drawing/2014/main" id="{48A22190-DF9F-4454-EB49-ECC74CC51E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楕円 2">
                    <a:extLst>
                      <a:ext uri="{FF2B5EF4-FFF2-40B4-BE49-F238E27FC236}">
                        <a16:creationId xmlns:a16="http://schemas.microsoft.com/office/drawing/2014/main" id="{F28EBD2A-2DA7-E646-68F5-67697486438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楕円 2">
                    <a:extLst>
                      <a:ext uri="{FF2B5EF4-FFF2-40B4-BE49-F238E27FC236}">
                        <a16:creationId xmlns:a16="http://schemas.microsoft.com/office/drawing/2014/main" id="{4C164D1A-FCD0-93A6-55E8-D25E44E193E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楕円 2">
                    <a:extLst>
                      <a:ext uri="{FF2B5EF4-FFF2-40B4-BE49-F238E27FC236}">
                        <a16:creationId xmlns:a16="http://schemas.microsoft.com/office/drawing/2014/main" id="{7D4BD557-B9FB-589B-A762-FFEC6ACCDB41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37E54786-1243-FD51-C756-9378A1C474B0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3E32AE15-E52F-1359-DD3B-8F2D51D2C6E8}"/>
                  </a:ext>
                </a:extLst>
              </p:cNvPr>
              <p:cNvGrpSpPr/>
              <p:nvPr/>
            </p:nvGrpSpPr>
            <p:grpSpPr>
              <a:xfrm>
                <a:off x="6689055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220" name="四角形: 上の 2 つの角を丸める 219">
                  <a:extLst>
                    <a:ext uri="{FF2B5EF4-FFF2-40B4-BE49-F238E27FC236}">
                      <a16:creationId xmlns:a16="http://schemas.microsoft.com/office/drawing/2014/main" id="{BC8F546B-7540-9934-9C47-9180FF1A9B9D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21" name="四角形: 上の 2 つの角を丸める 220">
                  <a:extLst>
                    <a:ext uri="{FF2B5EF4-FFF2-40B4-BE49-F238E27FC236}">
                      <a16:creationId xmlns:a16="http://schemas.microsoft.com/office/drawing/2014/main" id="{B7A0895F-9836-6BC4-2753-B5F68A8A8D1B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156D888D-5EC3-4075-DB55-2439D9A8F3D5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100000">
                      <a:srgbClr val="FFFFCC"/>
                    </a:gs>
                  </a:gsLst>
                  <a:lin ang="5400000" scaled="1"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3107EE19-05F9-7128-82A9-5ACEA1AB6D22}"/>
                  </a:ext>
                </a:extLst>
              </p:cNvPr>
              <p:cNvGrpSpPr/>
              <p:nvPr/>
            </p:nvGrpSpPr>
            <p:grpSpPr>
              <a:xfrm>
                <a:off x="8853703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B59F793C-1928-9EBC-F969-B966173E9A50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5514845E-10DB-7C4D-6695-77C4216AA5BD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DBA7A71-6639-83C3-D561-BAD1FA1E46B3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D17DEDB5-6402-D966-1224-15A88DD7275C}"/>
                  </a:ext>
                </a:extLst>
              </p:cNvPr>
              <p:cNvGrpSpPr/>
              <p:nvPr/>
            </p:nvGrpSpPr>
            <p:grpSpPr>
              <a:xfrm flipH="1">
                <a:off x="8346284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95251B52-1071-B07F-E54E-03C1D0B148DA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847AEE93-2C90-7602-E16B-D8E329337F5D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7B8F4FE6-DD8A-3B8A-7101-9C4DB7F6079D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208" name="二等辺三角形 207">
                <a:extLst>
                  <a:ext uri="{FF2B5EF4-FFF2-40B4-BE49-F238E27FC236}">
                    <a16:creationId xmlns:a16="http://schemas.microsoft.com/office/drawing/2014/main" id="{95A70B9B-15B9-05A9-9EE7-B69B8B894557}"/>
                  </a:ext>
                </a:extLst>
              </p:cNvPr>
              <p:cNvSpPr/>
              <p:nvPr/>
            </p:nvSpPr>
            <p:spPr bwMode="auto">
              <a:xfrm>
                <a:off x="8578222" y="1644651"/>
                <a:ext cx="434084" cy="118892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09" name="楕円 11">
                <a:extLst>
                  <a:ext uri="{FF2B5EF4-FFF2-40B4-BE49-F238E27FC236}">
                    <a16:creationId xmlns:a16="http://schemas.microsoft.com/office/drawing/2014/main" id="{23AB6AA9-A990-8975-C0E2-1331F1EF66CB}"/>
                  </a:ext>
                </a:extLst>
              </p:cNvPr>
              <p:cNvSpPr/>
              <p:nvPr/>
            </p:nvSpPr>
            <p:spPr bwMode="auto">
              <a:xfrm>
                <a:off x="8004005" y="11909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10" name="楕円 11">
                <a:extLst>
                  <a:ext uri="{FF2B5EF4-FFF2-40B4-BE49-F238E27FC236}">
                    <a16:creationId xmlns:a16="http://schemas.microsoft.com/office/drawing/2014/main" id="{01FB6A03-631E-AADD-8479-FE1F5DB8560B}"/>
                  </a:ext>
                </a:extLst>
              </p:cNvPr>
              <p:cNvSpPr/>
              <p:nvPr/>
            </p:nvSpPr>
            <p:spPr bwMode="auto">
              <a:xfrm>
                <a:off x="8359605" y="20227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11" name="楕円 11">
                <a:extLst>
                  <a:ext uri="{FF2B5EF4-FFF2-40B4-BE49-F238E27FC236}">
                    <a16:creationId xmlns:a16="http://schemas.microsoft.com/office/drawing/2014/main" id="{5DD5982C-06CB-4B84-A5B3-EAEC289549A1}"/>
                  </a:ext>
                </a:extLst>
              </p:cNvPr>
              <p:cNvSpPr/>
              <p:nvPr/>
            </p:nvSpPr>
            <p:spPr bwMode="auto">
              <a:xfrm>
                <a:off x="7997655" y="24672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12" name="楕円 11">
                <a:extLst>
                  <a:ext uri="{FF2B5EF4-FFF2-40B4-BE49-F238E27FC236}">
                    <a16:creationId xmlns:a16="http://schemas.microsoft.com/office/drawing/2014/main" id="{55F9647B-3AF4-B275-9D75-F2B2D6DA3599}"/>
                  </a:ext>
                </a:extLst>
              </p:cNvPr>
              <p:cNvSpPr/>
              <p:nvPr/>
            </p:nvSpPr>
            <p:spPr bwMode="auto">
              <a:xfrm>
                <a:off x="9039055" y="24863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13" name="楕円 11">
                <a:extLst>
                  <a:ext uri="{FF2B5EF4-FFF2-40B4-BE49-F238E27FC236}">
                    <a16:creationId xmlns:a16="http://schemas.microsoft.com/office/drawing/2014/main" id="{B03AD317-5679-60F7-0995-BF38B4C07922}"/>
                  </a:ext>
                </a:extLst>
              </p:cNvPr>
              <p:cNvSpPr/>
              <p:nvPr/>
            </p:nvSpPr>
            <p:spPr bwMode="auto">
              <a:xfrm>
                <a:off x="9185105" y="18830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329C43F5-CFD4-5DDC-ACAE-E7CEDA45C91A}"/>
                </a:ext>
              </a:extLst>
            </p:cNvPr>
            <p:cNvGrpSpPr/>
            <p:nvPr/>
          </p:nvGrpSpPr>
          <p:grpSpPr>
            <a:xfrm>
              <a:off x="6563377" y="1724012"/>
              <a:ext cx="1118758" cy="1115339"/>
              <a:chOff x="5137819" y="1356782"/>
              <a:chExt cx="1069011" cy="1659180"/>
            </a:xfrm>
            <a:solidFill>
              <a:srgbClr val="FFC000"/>
            </a:solidFill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B6E06D21-D699-B75B-714A-2C611D072979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BFD36FF0-AE26-6BA0-CEE7-C2714D54394D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934DBCA2-119E-9C3F-21B0-9D4E43165FBC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9FE5476-829C-6B67-0DC5-B27334104A2F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9C4EB8ED-31E5-CB06-AAF8-F71FD57AE5C2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10F3EC1-911E-9C0A-1ABB-FB50AADC0160}"/>
              </a:ext>
            </a:extLst>
          </p:cNvPr>
          <p:cNvGrpSpPr/>
          <p:nvPr/>
        </p:nvGrpSpPr>
        <p:grpSpPr>
          <a:xfrm>
            <a:off x="3693167" y="4498377"/>
            <a:ext cx="2466382" cy="1550160"/>
            <a:chOff x="3693167" y="4498377"/>
            <a:chExt cx="2466382" cy="1550160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AE4858DE-8671-6225-FEC8-F8F8790D0DF6}"/>
                </a:ext>
              </a:extLst>
            </p:cNvPr>
            <p:cNvGrpSpPr/>
            <p:nvPr/>
          </p:nvGrpSpPr>
          <p:grpSpPr>
            <a:xfrm>
              <a:off x="4047244" y="4498377"/>
              <a:ext cx="2112305" cy="1550160"/>
              <a:chOff x="3366399" y="1043732"/>
              <a:chExt cx="2649351" cy="1944284"/>
            </a:xfrm>
          </p:grpSpPr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886241DC-9C93-F06B-CA6B-0A9DF2BE906E}"/>
                  </a:ext>
                </a:extLst>
              </p:cNvPr>
              <p:cNvSpPr/>
              <p:nvPr/>
            </p:nvSpPr>
            <p:spPr bwMode="auto">
              <a:xfrm>
                <a:off x="3468871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35B9C85C-FE8D-2291-F771-26AC560C7D06}"/>
                  </a:ext>
                </a:extLst>
              </p:cNvPr>
              <p:cNvGrpSpPr/>
              <p:nvPr/>
            </p:nvGrpSpPr>
            <p:grpSpPr>
              <a:xfrm>
                <a:off x="3620047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22AB0C53-2D07-6260-F2C9-6EF5ED214939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264" name="楕円 2">
                    <a:extLst>
                      <a:ext uri="{FF2B5EF4-FFF2-40B4-BE49-F238E27FC236}">
                        <a16:creationId xmlns:a16="http://schemas.microsoft.com/office/drawing/2014/main" id="{4F47DAD5-C2B4-FD3A-C2E0-8BD7F3B697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楕円 2">
                    <a:extLst>
                      <a:ext uri="{FF2B5EF4-FFF2-40B4-BE49-F238E27FC236}">
                        <a16:creationId xmlns:a16="http://schemas.microsoft.com/office/drawing/2014/main" id="{D3FAE8EA-CFA1-A9A3-581F-93EADD50334F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楕円 2">
                    <a:extLst>
                      <a:ext uri="{FF2B5EF4-FFF2-40B4-BE49-F238E27FC236}">
                        <a16:creationId xmlns:a16="http://schemas.microsoft.com/office/drawing/2014/main" id="{AC4F7B5B-A7BE-7C2D-4E2F-541B7D2A141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楕円 2">
                    <a:extLst>
                      <a:ext uri="{FF2B5EF4-FFF2-40B4-BE49-F238E27FC236}">
                        <a16:creationId xmlns:a16="http://schemas.microsoft.com/office/drawing/2014/main" id="{D1975D6A-362E-03D9-3B02-2FCA6971EFF5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A3D1F52B-8A1A-9CC7-794F-8077E76326C5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260" name="楕円 2">
                    <a:extLst>
                      <a:ext uri="{FF2B5EF4-FFF2-40B4-BE49-F238E27FC236}">
                        <a16:creationId xmlns:a16="http://schemas.microsoft.com/office/drawing/2014/main" id="{15274706-9CEB-AB10-FE9A-631DCF872C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楕円 2">
                    <a:extLst>
                      <a:ext uri="{FF2B5EF4-FFF2-40B4-BE49-F238E27FC236}">
                        <a16:creationId xmlns:a16="http://schemas.microsoft.com/office/drawing/2014/main" id="{DE620A53-FF6B-221B-402C-F4A9DC691E46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楕円 2">
                    <a:extLst>
                      <a:ext uri="{FF2B5EF4-FFF2-40B4-BE49-F238E27FC236}">
                        <a16:creationId xmlns:a16="http://schemas.microsoft.com/office/drawing/2014/main" id="{D7CECBAC-D170-3164-4BC7-378E7D40874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楕円 2">
                    <a:extLst>
                      <a:ext uri="{FF2B5EF4-FFF2-40B4-BE49-F238E27FC236}">
                        <a16:creationId xmlns:a16="http://schemas.microsoft.com/office/drawing/2014/main" id="{FF2F58FE-A192-F974-5769-9DF04C274138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504CE0D6-0636-5FCD-637F-1F5EB96A2406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AF78A48C-3470-528E-BEB6-D041D094FA60}"/>
                  </a:ext>
                </a:extLst>
              </p:cNvPr>
              <p:cNvGrpSpPr/>
              <p:nvPr/>
            </p:nvGrpSpPr>
            <p:grpSpPr>
              <a:xfrm>
                <a:off x="3366399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254" name="四角形: 上の 2 つの角を丸める 253">
                  <a:extLst>
                    <a:ext uri="{FF2B5EF4-FFF2-40B4-BE49-F238E27FC236}">
                      <a16:creationId xmlns:a16="http://schemas.microsoft.com/office/drawing/2014/main" id="{C9E6AFE4-7104-99D9-ED8A-B0CC38283284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DBD2A0F6-A593-83F7-8B57-B8E09D92DE9A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A36904B2-96B6-3384-4D40-38D02ED31733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A1896677-5E6D-BA92-B85D-59B0CE6146FE}"/>
                  </a:ext>
                </a:extLst>
              </p:cNvPr>
              <p:cNvGrpSpPr/>
              <p:nvPr/>
            </p:nvGrpSpPr>
            <p:grpSpPr>
              <a:xfrm>
                <a:off x="5009884" y="1165550"/>
                <a:ext cx="377502" cy="377500"/>
                <a:chOff x="2553228" y="1165550"/>
                <a:chExt cx="377502" cy="377500"/>
              </a:xfrm>
            </p:grpSpPr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CBE8EEA5-362B-0616-9835-8A3D8A8751C7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770A6B06-A164-3124-2118-4918A738C2E8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6A4B7226-2927-2840-D210-EB9358E0589A}"/>
                  </a:ext>
                </a:extLst>
              </p:cNvPr>
              <p:cNvGrpSpPr/>
              <p:nvPr/>
            </p:nvGrpSpPr>
            <p:grpSpPr>
              <a:xfrm flipH="1">
                <a:off x="5519486" y="1165550"/>
                <a:ext cx="377502" cy="377500"/>
                <a:chOff x="2553228" y="1165550"/>
                <a:chExt cx="377502" cy="377500"/>
              </a:xfrm>
            </p:grpSpPr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EE95923F-2FD0-1E7B-D968-77559897453E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4DD2C9E9-BC3A-71E3-B74E-7EFE89082740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247" name="二等辺三角形 246">
                <a:extLst>
                  <a:ext uri="{FF2B5EF4-FFF2-40B4-BE49-F238E27FC236}">
                    <a16:creationId xmlns:a16="http://schemas.microsoft.com/office/drawing/2014/main" id="{1FBFA88C-819E-CC7C-6B84-9F0F625D3C0C}"/>
                  </a:ext>
                </a:extLst>
              </p:cNvPr>
              <p:cNvSpPr/>
              <p:nvPr/>
            </p:nvSpPr>
            <p:spPr bwMode="auto">
              <a:xfrm rot="10800000">
                <a:off x="5278165" y="1652399"/>
                <a:ext cx="363484" cy="184039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C00EAF0E-6D1B-6747-72EE-53538434B79D}"/>
                </a:ext>
              </a:extLst>
            </p:cNvPr>
            <p:cNvGrpSpPr/>
            <p:nvPr/>
          </p:nvGrpSpPr>
          <p:grpSpPr>
            <a:xfrm>
              <a:off x="3693167" y="4618025"/>
              <a:ext cx="1054805" cy="1051580"/>
              <a:chOff x="5137819" y="1356782"/>
              <a:chExt cx="1069011" cy="1659180"/>
            </a:xfrm>
            <a:solidFill>
              <a:srgbClr val="00B0F0"/>
            </a:solidFill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BBBEEF42-4366-C595-D61B-A8C3B4A8AD0A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91F3AD9A-B64F-F36F-951C-ECB5871FCB78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37BEEF50-BE6D-BAB0-715D-EB44A6CBD621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007783E-87DA-0481-445B-22ABB5C5B0B3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3B4E5AC7-B0ED-10DF-6564-4959AB9F5CF9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C27F0B2-148B-D1D6-1198-390BBCA7AC12}"/>
              </a:ext>
            </a:extLst>
          </p:cNvPr>
          <p:cNvGrpSpPr/>
          <p:nvPr/>
        </p:nvGrpSpPr>
        <p:grpSpPr>
          <a:xfrm>
            <a:off x="762000" y="3825886"/>
            <a:ext cx="2432022" cy="2427120"/>
            <a:chOff x="762000" y="3825886"/>
            <a:chExt cx="2432022" cy="2427120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07A0B4FD-6EEA-F537-B59C-25D2F7761E1D}"/>
                </a:ext>
              </a:extLst>
            </p:cNvPr>
            <p:cNvGrpSpPr/>
            <p:nvPr/>
          </p:nvGrpSpPr>
          <p:grpSpPr>
            <a:xfrm>
              <a:off x="1111144" y="4557669"/>
              <a:ext cx="2082878" cy="1528565"/>
              <a:chOff x="-176901" y="1043732"/>
              <a:chExt cx="2649351" cy="1944284"/>
            </a:xfrm>
          </p:grpSpPr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3B028AAD-E759-0B26-0DEB-4E04CDFBFAB1}"/>
                  </a:ext>
                </a:extLst>
              </p:cNvPr>
              <p:cNvSpPr/>
              <p:nvPr/>
            </p:nvSpPr>
            <p:spPr bwMode="auto">
              <a:xfrm>
                <a:off x="-74429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F52A05DF-2989-D781-491B-2E7F87A1C320}"/>
                  </a:ext>
                </a:extLst>
              </p:cNvPr>
              <p:cNvGrpSpPr/>
              <p:nvPr/>
            </p:nvGrpSpPr>
            <p:grpSpPr>
              <a:xfrm>
                <a:off x="76747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A2990855-955B-FDD6-E87A-E982E0314403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310" name="楕円 2">
                    <a:extLst>
                      <a:ext uri="{FF2B5EF4-FFF2-40B4-BE49-F238E27FC236}">
                        <a16:creationId xmlns:a16="http://schemas.microsoft.com/office/drawing/2014/main" id="{60C4205D-FB35-AF73-1B4A-2DFFCAECD1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楕円 2">
                    <a:extLst>
                      <a:ext uri="{FF2B5EF4-FFF2-40B4-BE49-F238E27FC236}">
                        <a16:creationId xmlns:a16="http://schemas.microsoft.com/office/drawing/2014/main" id="{C56028AD-4200-2A1A-4AF9-0872141C7558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楕円 2">
                    <a:extLst>
                      <a:ext uri="{FF2B5EF4-FFF2-40B4-BE49-F238E27FC236}">
                        <a16:creationId xmlns:a16="http://schemas.microsoft.com/office/drawing/2014/main" id="{8C47053F-D29B-D39F-D88E-65B6800A258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楕円 2">
                    <a:extLst>
                      <a:ext uri="{FF2B5EF4-FFF2-40B4-BE49-F238E27FC236}">
                        <a16:creationId xmlns:a16="http://schemas.microsoft.com/office/drawing/2014/main" id="{93CC1989-86BF-C959-D1A0-B15552DA159A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2EB428D5-8306-5D24-6CEE-AC3B208A60A9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306" name="楕円 2">
                    <a:extLst>
                      <a:ext uri="{FF2B5EF4-FFF2-40B4-BE49-F238E27FC236}">
                        <a16:creationId xmlns:a16="http://schemas.microsoft.com/office/drawing/2014/main" id="{00DD4DEA-C05C-80BD-6B73-1DDAC308A8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楕円 2">
                    <a:extLst>
                      <a:ext uri="{FF2B5EF4-FFF2-40B4-BE49-F238E27FC236}">
                        <a16:creationId xmlns:a16="http://schemas.microsoft.com/office/drawing/2014/main" id="{EE2107B1-4003-BB46-C725-4AA727897F1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楕円 2">
                    <a:extLst>
                      <a:ext uri="{FF2B5EF4-FFF2-40B4-BE49-F238E27FC236}">
                        <a16:creationId xmlns:a16="http://schemas.microsoft.com/office/drawing/2014/main" id="{4FC8A110-0DB7-7DF5-AB1D-52D95600572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楕円 2">
                    <a:extLst>
                      <a:ext uri="{FF2B5EF4-FFF2-40B4-BE49-F238E27FC236}">
                        <a16:creationId xmlns:a16="http://schemas.microsoft.com/office/drawing/2014/main" id="{CC1D3D85-E7EE-2C6B-2E3A-D10E132D9EBF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5" name="楕円 304">
                  <a:extLst>
                    <a:ext uri="{FF2B5EF4-FFF2-40B4-BE49-F238E27FC236}">
                      <a16:creationId xmlns:a16="http://schemas.microsoft.com/office/drawing/2014/main" id="{CBD679F9-6F52-BDC6-5027-9B3225953CCC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FBD49ACB-0216-4A50-746D-008FD48BA98A}"/>
                  </a:ext>
                </a:extLst>
              </p:cNvPr>
              <p:cNvGrpSpPr/>
              <p:nvPr/>
            </p:nvGrpSpPr>
            <p:grpSpPr>
              <a:xfrm>
                <a:off x="-176901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300" name="四角形: 上の 2 つの角を丸める 299">
                  <a:extLst>
                    <a:ext uri="{FF2B5EF4-FFF2-40B4-BE49-F238E27FC236}">
                      <a16:creationId xmlns:a16="http://schemas.microsoft.com/office/drawing/2014/main" id="{4682EA69-5336-CD2B-62F7-A4D6C35781AD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301" name="四角形: 上の 2 つの角を丸める 300">
                  <a:extLst>
                    <a:ext uri="{FF2B5EF4-FFF2-40B4-BE49-F238E27FC236}">
                      <a16:creationId xmlns:a16="http://schemas.microsoft.com/office/drawing/2014/main" id="{A42DB5FF-6F50-2F3A-3FDA-68A1EE7D1CBE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E64C8021-06DB-5229-B249-EF98D2E16F66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1E59FC95-D52D-50AD-6B31-87607CF30A37}"/>
                  </a:ext>
                </a:extLst>
              </p:cNvPr>
              <p:cNvGrpSpPr/>
              <p:nvPr/>
            </p:nvGrpSpPr>
            <p:grpSpPr>
              <a:xfrm>
                <a:off x="1466584" y="1165550"/>
                <a:ext cx="377502" cy="377500"/>
                <a:chOff x="2553228" y="1165550"/>
                <a:chExt cx="377502" cy="377500"/>
              </a:xfrm>
            </p:grpSpPr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B6AD207C-A4FC-0DD8-8A6E-A7958290BB67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DA77A2A4-6288-6381-3809-169C159CA80B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F8DCF87E-4959-0328-8DB4-F7C5BE36D2A1}"/>
                  </a:ext>
                </a:extLst>
              </p:cNvPr>
              <p:cNvGrpSpPr/>
              <p:nvPr/>
            </p:nvGrpSpPr>
            <p:grpSpPr>
              <a:xfrm flipH="1">
                <a:off x="1976186" y="1165550"/>
                <a:ext cx="377502" cy="377500"/>
                <a:chOff x="2553228" y="1165550"/>
                <a:chExt cx="377502" cy="377500"/>
              </a:xfrm>
            </p:grpSpPr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74A9969B-9763-9038-1AFF-434E428475B5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95" name="楕円 294">
                  <a:extLst>
                    <a:ext uri="{FF2B5EF4-FFF2-40B4-BE49-F238E27FC236}">
                      <a16:creationId xmlns:a16="http://schemas.microsoft.com/office/drawing/2014/main" id="{6D216417-57D7-8FA8-2529-7C6B8586D1D4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293" name="二等辺三角形 292">
                <a:extLst>
                  <a:ext uri="{FF2B5EF4-FFF2-40B4-BE49-F238E27FC236}">
                    <a16:creationId xmlns:a16="http://schemas.microsoft.com/office/drawing/2014/main" id="{240A56F1-55D2-022D-94C4-A7B5FFF8BBB5}"/>
                  </a:ext>
                </a:extLst>
              </p:cNvPr>
              <p:cNvSpPr/>
              <p:nvPr/>
            </p:nvSpPr>
            <p:spPr bwMode="auto">
              <a:xfrm rot="10800000">
                <a:off x="1734865" y="1695378"/>
                <a:ext cx="363484" cy="141061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17C0C61C-B8B8-9D34-8C31-AAFED2EA06D2}"/>
                </a:ext>
              </a:extLst>
            </p:cNvPr>
            <p:cNvGrpSpPr/>
            <p:nvPr/>
          </p:nvGrpSpPr>
          <p:grpSpPr>
            <a:xfrm rot="4114803">
              <a:off x="1101806" y="3827476"/>
              <a:ext cx="1040111" cy="1036931"/>
              <a:chOff x="5137819" y="1356782"/>
              <a:chExt cx="1069011" cy="1659180"/>
            </a:xfrm>
            <a:solidFill>
              <a:srgbClr val="00B0F0"/>
            </a:solidFill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4745614D-ECAC-0DD4-F079-432D3C5AB8AA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8EE4B18-516C-B15D-6D14-29491D6EC3E1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5D1DCB0A-61CB-DDC1-41ED-A326C48920EB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9DB2CE63-08CA-B722-24B5-9C4335EF9BF2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614B31F4-4DA1-57AA-1938-511E34517C58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EE4491B8-08AA-C55C-CB90-A646B796B3DF}"/>
                </a:ext>
              </a:extLst>
            </p:cNvPr>
            <p:cNvGrpSpPr/>
            <p:nvPr/>
          </p:nvGrpSpPr>
          <p:grpSpPr>
            <a:xfrm rot="13778168">
              <a:off x="1792467" y="5214485"/>
              <a:ext cx="1040111" cy="1036931"/>
              <a:chOff x="5137819" y="1356782"/>
              <a:chExt cx="1069011" cy="1659180"/>
            </a:xfrm>
            <a:solidFill>
              <a:srgbClr val="00B0F0"/>
            </a:solidFill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6B2F3A30-AA0C-FA72-4AE1-6A773F189165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B983B38A-27AF-4821-AC4E-01EA9DA9037E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8C320194-9DD9-E0DC-58F1-591B5879FB79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0B850551-741F-E204-7516-E0964DAB3F4A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530A7EF3-9799-214E-F957-71CB5E71A1DB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A1A6E602-54AA-02DE-1390-A1499E660E32}"/>
                </a:ext>
              </a:extLst>
            </p:cNvPr>
            <p:cNvGrpSpPr/>
            <p:nvPr/>
          </p:nvGrpSpPr>
          <p:grpSpPr>
            <a:xfrm>
              <a:off x="762000" y="4675650"/>
              <a:ext cx="1040111" cy="1036931"/>
              <a:chOff x="5137819" y="1356782"/>
              <a:chExt cx="1069011" cy="1659180"/>
            </a:xfrm>
            <a:solidFill>
              <a:srgbClr val="00B0F0"/>
            </a:solidFill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523A2BE4-8D90-B9A0-9F01-1545FAA220B2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909E994D-1D21-9AE1-D54C-83432F7165C8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C7307251-5BD4-6DF0-CD04-B79A96369AE8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B29970EC-A996-ECDF-1C24-1EAE005BCF38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4C1D90CD-7FF3-25D3-19BF-151012C28A8C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EB54821-9C36-B999-60C0-3EFE13549A8A}"/>
              </a:ext>
            </a:extLst>
          </p:cNvPr>
          <p:cNvGrpSpPr/>
          <p:nvPr/>
        </p:nvGrpSpPr>
        <p:grpSpPr>
          <a:xfrm>
            <a:off x="6563377" y="4376632"/>
            <a:ext cx="2655298" cy="1644148"/>
            <a:chOff x="6563377" y="4376632"/>
            <a:chExt cx="2655298" cy="1644148"/>
          </a:xfrm>
        </p:grpSpPr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13F69D88-7EA7-FA62-D49D-744149F6A241}"/>
                </a:ext>
              </a:extLst>
            </p:cNvPr>
            <p:cNvGrpSpPr/>
            <p:nvPr/>
          </p:nvGrpSpPr>
          <p:grpSpPr>
            <a:xfrm>
              <a:off x="6938922" y="4376632"/>
              <a:ext cx="2279753" cy="1644148"/>
              <a:chOff x="6689055" y="1043732"/>
              <a:chExt cx="2695919" cy="1944284"/>
            </a:xfrm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8E10647B-CF9B-6B54-F8A9-44F5028680D9}"/>
                  </a:ext>
                </a:extLst>
              </p:cNvPr>
              <p:cNvSpPr/>
              <p:nvPr/>
            </p:nvSpPr>
            <p:spPr bwMode="auto">
              <a:xfrm>
                <a:off x="6791527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C3BE9B83-BAB3-63D0-D000-7E18581215DE}"/>
                  </a:ext>
                </a:extLst>
              </p:cNvPr>
              <p:cNvGrpSpPr/>
              <p:nvPr/>
            </p:nvGrpSpPr>
            <p:grpSpPr>
              <a:xfrm>
                <a:off x="6942703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7C1E2134-E36B-DDE8-F62F-BC13A96E2CBE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349" name="楕円 2">
                    <a:extLst>
                      <a:ext uri="{FF2B5EF4-FFF2-40B4-BE49-F238E27FC236}">
                        <a16:creationId xmlns:a16="http://schemas.microsoft.com/office/drawing/2014/main" id="{EF2582FE-EE9D-6363-B229-37F56CE581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楕円 2">
                    <a:extLst>
                      <a:ext uri="{FF2B5EF4-FFF2-40B4-BE49-F238E27FC236}">
                        <a16:creationId xmlns:a16="http://schemas.microsoft.com/office/drawing/2014/main" id="{408AA6FD-0C08-3B7C-BAFA-8C4CAF98A460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楕円 2">
                    <a:extLst>
                      <a:ext uri="{FF2B5EF4-FFF2-40B4-BE49-F238E27FC236}">
                        <a16:creationId xmlns:a16="http://schemas.microsoft.com/office/drawing/2014/main" id="{158B5FFA-FD01-E5A2-BB59-EDB55D854EB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楕円 2">
                    <a:extLst>
                      <a:ext uri="{FF2B5EF4-FFF2-40B4-BE49-F238E27FC236}">
                        <a16:creationId xmlns:a16="http://schemas.microsoft.com/office/drawing/2014/main" id="{EB15C84A-5AEA-BCD7-1C39-9ECA2B023E04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790DEEBB-8BED-D7C0-6443-008500C9A7D2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345" name="楕円 2">
                    <a:extLst>
                      <a:ext uri="{FF2B5EF4-FFF2-40B4-BE49-F238E27FC236}">
                        <a16:creationId xmlns:a16="http://schemas.microsoft.com/office/drawing/2014/main" id="{7B5E22D9-B705-C7F4-9070-EB974991DC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楕円 2">
                    <a:extLst>
                      <a:ext uri="{FF2B5EF4-FFF2-40B4-BE49-F238E27FC236}">
                        <a16:creationId xmlns:a16="http://schemas.microsoft.com/office/drawing/2014/main" id="{9BEB9C46-E3E4-ADBA-2A9C-86B11E8B049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楕円 2">
                    <a:extLst>
                      <a:ext uri="{FF2B5EF4-FFF2-40B4-BE49-F238E27FC236}">
                        <a16:creationId xmlns:a16="http://schemas.microsoft.com/office/drawing/2014/main" id="{81CC41B9-97AF-AB57-CEF4-17CB5CDA1945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楕円 2">
                    <a:extLst>
                      <a:ext uri="{FF2B5EF4-FFF2-40B4-BE49-F238E27FC236}">
                        <a16:creationId xmlns:a16="http://schemas.microsoft.com/office/drawing/2014/main" id="{5D732E48-972F-AA2A-0266-D4B9A757CEB4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35183EBB-1576-95B7-14C1-C91207AA8D32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0FFEEAA5-008E-2D22-D514-1E2FA459D71B}"/>
                  </a:ext>
                </a:extLst>
              </p:cNvPr>
              <p:cNvGrpSpPr/>
              <p:nvPr/>
            </p:nvGrpSpPr>
            <p:grpSpPr>
              <a:xfrm>
                <a:off x="6689055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339" name="四角形: 上の 2 つの角を丸める 338">
                  <a:extLst>
                    <a:ext uri="{FF2B5EF4-FFF2-40B4-BE49-F238E27FC236}">
                      <a16:creationId xmlns:a16="http://schemas.microsoft.com/office/drawing/2014/main" id="{C806BFCC-2360-5872-CE68-F6DFA137C79A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340" name="四角形: 上の 2 つの角を丸める 339">
                  <a:extLst>
                    <a:ext uri="{FF2B5EF4-FFF2-40B4-BE49-F238E27FC236}">
                      <a16:creationId xmlns:a16="http://schemas.microsoft.com/office/drawing/2014/main" id="{60E4998F-AAB5-E23E-F367-35754BE8B121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0A6AF39D-C0B8-7FFC-18FE-B48B1DA2CC44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B0F0"/>
                    </a:gs>
                    <a:gs pos="100000">
                      <a:srgbClr val="FFFFCC"/>
                    </a:gs>
                  </a:gsLst>
                  <a:lin ang="5400000" scaled="1"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E948F10D-DA9F-CB7F-F9AE-A958F3CFCEA0}"/>
                  </a:ext>
                </a:extLst>
              </p:cNvPr>
              <p:cNvGrpSpPr/>
              <p:nvPr/>
            </p:nvGrpSpPr>
            <p:grpSpPr>
              <a:xfrm>
                <a:off x="8853703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6E5AEF3C-7ECD-4FFB-CB4E-ED549B89FC04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74E2BAB3-36FE-B73C-8FD1-0EBA16E5C050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FDA70CA8-8B74-688A-5E1F-89A4518F7426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15CC20A9-3F65-7645-B102-FEF7E6EB7C28}"/>
                  </a:ext>
                </a:extLst>
              </p:cNvPr>
              <p:cNvGrpSpPr/>
              <p:nvPr/>
            </p:nvGrpSpPr>
            <p:grpSpPr>
              <a:xfrm flipH="1">
                <a:off x="8346284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1878CB45-9852-A323-3E74-1611A180FD15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B79B1D23-6018-265A-7C4F-8289FA64826F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FADBF55B-BDCE-A466-91B4-830623C245D7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327" name="二等辺三角形 326">
                <a:extLst>
                  <a:ext uri="{FF2B5EF4-FFF2-40B4-BE49-F238E27FC236}">
                    <a16:creationId xmlns:a16="http://schemas.microsoft.com/office/drawing/2014/main" id="{4AC16078-89A3-9EC7-1658-30B4EAFD6C42}"/>
                  </a:ext>
                </a:extLst>
              </p:cNvPr>
              <p:cNvSpPr/>
              <p:nvPr/>
            </p:nvSpPr>
            <p:spPr bwMode="auto">
              <a:xfrm rot="10800000">
                <a:off x="8578222" y="1644651"/>
                <a:ext cx="434084" cy="118892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28" name="楕円 11">
                <a:extLst>
                  <a:ext uri="{FF2B5EF4-FFF2-40B4-BE49-F238E27FC236}">
                    <a16:creationId xmlns:a16="http://schemas.microsoft.com/office/drawing/2014/main" id="{63C33EE4-6ED8-5385-41ED-C10CE1A5C8C5}"/>
                  </a:ext>
                </a:extLst>
              </p:cNvPr>
              <p:cNvSpPr/>
              <p:nvPr/>
            </p:nvSpPr>
            <p:spPr bwMode="auto">
              <a:xfrm>
                <a:off x="8004005" y="11909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29" name="楕円 11">
                <a:extLst>
                  <a:ext uri="{FF2B5EF4-FFF2-40B4-BE49-F238E27FC236}">
                    <a16:creationId xmlns:a16="http://schemas.microsoft.com/office/drawing/2014/main" id="{34D32657-C31E-D5B6-9D51-0996ED9BD9DE}"/>
                  </a:ext>
                </a:extLst>
              </p:cNvPr>
              <p:cNvSpPr/>
              <p:nvPr/>
            </p:nvSpPr>
            <p:spPr bwMode="auto">
              <a:xfrm>
                <a:off x="8359605" y="20227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0" name="楕円 11">
                <a:extLst>
                  <a:ext uri="{FF2B5EF4-FFF2-40B4-BE49-F238E27FC236}">
                    <a16:creationId xmlns:a16="http://schemas.microsoft.com/office/drawing/2014/main" id="{C0954BB5-9753-FDCD-A28B-DB9B0FDBA801}"/>
                  </a:ext>
                </a:extLst>
              </p:cNvPr>
              <p:cNvSpPr/>
              <p:nvPr/>
            </p:nvSpPr>
            <p:spPr bwMode="auto">
              <a:xfrm>
                <a:off x="7997655" y="24672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1" name="楕円 11">
                <a:extLst>
                  <a:ext uri="{FF2B5EF4-FFF2-40B4-BE49-F238E27FC236}">
                    <a16:creationId xmlns:a16="http://schemas.microsoft.com/office/drawing/2014/main" id="{7405244A-EC02-137D-1305-E74E63F987D0}"/>
                  </a:ext>
                </a:extLst>
              </p:cNvPr>
              <p:cNvSpPr/>
              <p:nvPr/>
            </p:nvSpPr>
            <p:spPr bwMode="auto">
              <a:xfrm>
                <a:off x="9039055" y="24863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2" name="楕円 11">
                <a:extLst>
                  <a:ext uri="{FF2B5EF4-FFF2-40B4-BE49-F238E27FC236}">
                    <a16:creationId xmlns:a16="http://schemas.microsoft.com/office/drawing/2014/main" id="{2976786F-A9E5-A907-909E-0E9290AA8F98}"/>
                  </a:ext>
                </a:extLst>
              </p:cNvPr>
              <p:cNvSpPr/>
              <p:nvPr/>
            </p:nvSpPr>
            <p:spPr bwMode="auto">
              <a:xfrm>
                <a:off x="9185105" y="18830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8348A4DE-9EF0-A72B-CDC3-50320D90A698}"/>
                </a:ext>
              </a:extLst>
            </p:cNvPr>
            <p:cNvGrpSpPr/>
            <p:nvPr/>
          </p:nvGrpSpPr>
          <p:grpSpPr>
            <a:xfrm>
              <a:off x="6563377" y="4503534"/>
              <a:ext cx="1118758" cy="1115339"/>
              <a:chOff x="5137819" y="1356782"/>
              <a:chExt cx="1069011" cy="1659180"/>
            </a:xfrm>
            <a:solidFill>
              <a:srgbClr val="00B0F0"/>
            </a:solidFill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EBC0D4E8-AA9D-4E72-C1B7-F8E124010CEF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1DFA45A5-C017-CFC5-3C36-09FE05D713B3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D19DBB5C-2FA0-97F2-1F42-F075767D7E3A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9B679371-C64D-9E60-FAA8-C83B506BF917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8728625D-891D-F8FE-9B85-F9770B9C5F74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2277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キャラクター風の室外機のイラスト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8D06490-A894-F062-276F-421669433267}"/>
              </a:ext>
            </a:extLst>
          </p:cNvPr>
          <p:cNvGrpSpPr/>
          <p:nvPr/>
        </p:nvGrpSpPr>
        <p:grpSpPr>
          <a:xfrm>
            <a:off x="3693167" y="1645958"/>
            <a:ext cx="2466382" cy="1550160"/>
            <a:chOff x="3693167" y="1645958"/>
            <a:chExt cx="2466382" cy="1550160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FBD996BD-2202-C5D6-737A-2298C2978F44}"/>
                </a:ext>
              </a:extLst>
            </p:cNvPr>
            <p:cNvGrpSpPr/>
            <p:nvPr/>
          </p:nvGrpSpPr>
          <p:grpSpPr>
            <a:xfrm>
              <a:off x="4047244" y="1645958"/>
              <a:ext cx="2112305" cy="1550160"/>
              <a:chOff x="3366399" y="1043732"/>
              <a:chExt cx="2649351" cy="1944284"/>
            </a:xfrm>
          </p:grpSpPr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3EA306A1-4EE6-2449-0272-139A39DC85AB}"/>
                  </a:ext>
                </a:extLst>
              </p:cNvPr>
              <p:cNvSpPr/>
              <p:nvPr/>
            </p:nvSpPr>
            <p:spPr bwMode="auto">
              <a:xfrm>
                <a:off x="3468871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B7341095-1967-901D-9B78-F5576D4AEB55}"/>
                  </a:ext>
                </a:extLst>
              </p:cNvPr>
              <p:cNvGrpSpPr/>
              <p:nvPr/>
            </p:nvGrpSpPr>
            <p:grpSpPr>
              <a:xfrm>
                <a:off x="3620047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9458D069-7FFA-A717-0F71-2CEA718FAD69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103" name="楕円 2">
                    <a:extLst>
                      <a:ext uri="{FF2B5EF4-FFF2-40B4-BE49-F238E27FC236}">
                        <a16:creationId xmlns:a16="http://schemas.microsoft.com/office/drawing/2014/main" id="{299C64EB-983D-2F2B-8592-221A183CAE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2">
                    <a:extLst>
                      <a:ext uri="{FF2B5EF4-FFF2-40B4-BE49-F238E27FC236}">
                        <a16:creationId xmlns:a16="http://schemas.microsoft.com/office/drawing/2014/main" id="{51B3BFE0-704A-0D18-4F4A-8CF50A00DDFF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楕円 2">
                    <a:extLst>
                      <a:ext uri="{FF2B5EF4-FFF2-40B4-BE49-F238E27FC236}">
                        <a16:creationId xmlns:a16="http://schemas.microsoft.com/office/drawing/2014/main" id="{9D52449C-AAD6-571E-3C06-A3F864E229CD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楕円 2">
                    <a:extLst>
                      <a:ext uri="{FF2B5EF4-FFF2-40B4-BE49-F238E27FC236}">
                        <a16:creationId xmlns:a16="http://schemas.microsoft.com/office/drawing/2014/main" id="{141C5FA2-1AF0-6B71-9DE1-5C2F198493F0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C09710B2-7CFD-171F-467B-0AE5E6DDE665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99" name="楕円 2">
                    <a:extLst>
                      <a:ext uri="{FF2B5EF4-FFF2-40B4-BE49-F238E27FC236}">
                        <a16:creationId xmlns:a16="http://schemas.microsoft.com/office/drawing/2014/main" id="{C624EDC8-890D-40F5-AEB9-32B4C153DD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楕円 2">
                    <a:extLst>
                      <a:ext uri="{FF2B5EF4-FFF2-40B4-BE49-F238E27FC236}">
                        <a16:creationId xmlns:a16="http://schemas.microsoft.com/office/drawing/2014/main" id="{795BF887-4DC6-1379-4BC9-80F54DC22C4C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楕円 2">
                    <a:extLst>
                      <a:ext uri="{FF2B5EF4-FFF2-40B4-BE49-F238E27FC236}">
                        <a16:creationId xmlns:a16="http://schemas.microsoft.com/office/drawing/2014/main" id="{01185473-186A-AFD5-1B0E-CAF754DDE78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楕円 2">
                    <a:extLst>
                      <a:ext uri="{FF2B5EF4-FFF2-40B4-BE49-F238E27FC236}">
                        <a16:creationId xmlns:a16="http://schemas.microsoft.com/office/drawing/2014/main" id="{5B1FB557-CA33-244A-9C95-FA9039F0F1AC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84477F6F-5056-8DAF-FC57-3F096A2AAD9A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5B9EA6F-3FB2-1B72-5D8A-EC93139CC5C6}"/>
                  </a:ext>
                </a:extLst>
              </p:cNvPr>
              <p:cNvGrpSpPr/>
              <p:nvPr/>
            </p:nvGrpSpPr>
            <p:grpSpPr>
              <a:xfrm>
                <a:off x="3366399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C147D2F1-CA85-227E-0E2B-29E62E2C57D4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7318847A-4D55-E098-88C8-CE140809B941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3FB9CCD1-2133-A555-E2AF-9A6017BC307E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29E502CB-1C42-490A-A874-295C5AB7C163}"/>
                  </a:ext>
                </a:extLst>
              </p:cNvPr>
              <p:cNvGrpSpPr/>
              <p:nvPr/>
            </p:nvGrpSpPr>
            <p:grpSpPr>
              <a:xfrm>
                <a:off x="5009884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DCEF01F5-C84B-7C68-2995-8F0C8A45418A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74B8A371-1543-EB29-373C-C8928B855FC0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152C4BE-8E35-59DE-9EE1-C2B59774C2E4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D1ACE7CF-0D38-1049-CA16-7BA21F28A54D}"/>
                  </a:ext>
                </a:extLst>
              </p:cNvPr>
              <p:cNvGrpSpPr/>
              <p:nvPr/>
            </p:nvGrpSpPr>
            <p:grpSpPr>
              <a:xfrm flipH="1">
                <a:off x="5514420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09C4FCA5-E4CC-5CC0-0669-D9CC4305C433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1BBD04C1-81B5-C309-DAB5-F9CDB9E33F82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9B3BCEBF-B01B-1E65-4FD8-E0E6BA85CFDB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86" name="二等辺三角形 85">
                <a:extLst>
                  <a:ext uri="{FF2B5EF4-FFF2-40B4-BE49-F238E27FC236}">
                    <a16:creationId xmlns:a16="http://schemas.microsoft.com/office/drawing/2014/main" id="{94AE6B3C-06FF-8192-F2C6-D27D2BDFB8C8}"/>
                  </a:ext>
                </a:extLst>
              </p:cNvPr>
              <p:cNvSpPr/>
              <p:nvPr/>
            </p:nvSpPr>
            <p:spPr bwMode="auto">
              <a:xfrm>
                <a:off x="5278166" y="1571753"/>
                <a:ext cx="363484" cy="264687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5EC90C5-ED61-EF4B-790A-EDFBB48245AC}"/>
                </a:ext>
              </a:extLst>
            </p:cNvPr>
            <p:cNvGrpSpPr/>
            <p:nvPr/>
          </p:nvGrpSpPr>
          <p:grpSpPr>
            <a:xfrm>
              <a:off x="3693167" y="1765606"/>
              <a:ext cx="1054805" cy="1051580"/>
              <a:chOff x="5137819" y="1356782"/>
              <a:chExt cx="1069011" cy="1659180"/>
            </a:xfrm>
            <a:solidFill>
              <a:srgbClr val="FF0000"/>
            </a:solidFill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87D6772-9825-77E2-84F8-2B589FDB2F6A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C5010C37-87E9-9642-8D38-B285CDCDC17F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DD71F75C-85C9-2AFB-A608-C26D1F6A1776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528D088D-08CE-FCF0-7DFB-B052F3D19F75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D348955-1F21-F6E0-B258-04EF7D56AD89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DEBE472-1EE0-4CCB-C983-92D4F86A9B2B}"/>
              </a:ext>
            </a:extLst>
          </p:cNvPr>
          <p:cNvGrpSpPr/>
          <p:nvPr/>
        </p:nvGrpSpPr>
        <p:grpSpPr>
          <a:xfrm>
            <a:off x="762000" y="936037"/>
            <a:ext cx="2432022" cy="2427120"/>
            <a:chOff x="762000" y="936037"/>
            <a:chExt cx="2432022" cy="2427120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57D9EC56-AC36-5B14-DA4E-A8C24C609F13}"/>
                </a:ext>
              </a:extLst>
            </p:cNvPr>
            <p:cNvGrpSpPr/>
            <p:nvPr/>
          </p:nvGrpSpPr>
          <p:grpSpPr>
            <a:xfrm>
              <a:off x="1111144" y="1667820"/>
              <a:ext cx="2082878" cy="1528565"/>
              <a:chOff x="-176901" y="1043732"/>
              <a:chExt cx="2649351" cy="1944284"/>
            </a:xfrm>
          </p:grpSpPr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8931D3D0-EEBC-2AF6-4B1F-76BEEF84DABC}"/>
                  </a:ext>
                </a:extLst>
              </p:cNvPr>
              <p:cNvSpPr/>
              <p:nvPr/>
            </p:nvSpPr>
            <p:spPr bwMode="auto">
              <a:xfrm>
                <a:off x="-74429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2F0D7508-82D2-FEFF-3F1F-623247593DB6}"/>
                  </a:ext>
                </a:extLst>
              </p:cNvPr>
              <p:cNvGrpSpPr/>
              <p:nvPr/>
            </p:nvGrpSpPr>
            <p:grpSpPr>
              <a:xfrm>
                <a:off x="76747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9728D30C-90C8-B610-7A19-AF07ECDBF94A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149" name="楕円 2">
                    <a:extLst>
                      <a:ext uri="{FF2B5EF4-FFF2-40B4-BE49-F238E27FC236}">
                        <a16:creationId xmlns:a16="http://schemas.microsoft.com/office/drawing/2014/main" id="{614AD29A-0D64-BE14-3F13-102660A944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2">
                    <a:extLst>
                      <a:ext uri="{FF2B5EF4-FFF2-40B4-BE49-F238E27FC236}">
                        <a16:creationId xmlns:a16="http://schemas.microsoft.com/office/drawing/2014/main" id="{8C1F6F9B-5FB3-C8E4-0BB6-0A39A6ED77A7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2">
                    <a:extLst>
                      <a:ext uri="{FF2B5EF4-FFF2-40B4-BE49-F238E27FC236}">
                        <a16:creationId xmlns:a16="http://schemas.microsoft.com/office/drawing/2014/main" id="{6387481D-896A-D458-B529-6152B054C65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2">
                    <a:extLst>
                      <a:ext uri="{FF2B5EF4-FFF2-40B4-BE49-F238E27FC236}">
                        <a16:creationId xmlns:a16="http://schemas.microsoft.com/office/drawing/2014/main" id="{59CFE46A-B80D-1981-76F5-87D628B26588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FD73C48F-4F86-40F1-8D36-285B55FBC7ED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145" name="楕円 2">
                    <a:extLst>
                      <a:ext uri="{FF2B5EF4-FFF2-40B4-BE49-F238E27FC236}">
                        <a16:creationId xmlns:a16="http://schemas.microsoft.com/office/drawing/2014/main" id="{15970AD5-A41A-0FEF-1E86-AF8DE30FDB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2">
                    <a:extLst>
                      <a:ext uri="{FF2B5EF4-FFF2-40B4-BE49-F238E27FC236}">
                        <a16:creationId xmlns:a16="http://schemas.microsoft.com/office/drawing/2014/main" id="{B75100C3-BDF2-4DCC-6CEE-6423D5083A89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2">
                    <a:extLst>
                      <a:ext uri="{FF2B5EF4-FFF2-40B4-BE49-F238E27FC236}">
                        <a16:creationId xmlns:a16="http://schemas.microsoft.com/office/drawing/2014/main" id="{B905235A-4432-6BF0-C950-F74049DFA45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2">
                    <a:extLst>
                      <a:ext uri="{FF2B5EF4-FFF2-40B4-BE49-F238E27FC236}">
                        <a16:creationId xmlns:a16="http://schemas.microsoft.com/office/drawing/2014/main" id="{35B58672-A300-F0C6-4469-83D864FF0584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AA494BB7-5B39-3458-3D52-8D83C7C5F451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6E18D276-449D-F963-BF33-9CB35335BC2D}"/>
                  </a:ext>
                </a:extLst>
              </p:cNvPr>
              <p:cNvGrpSpPr/>
              <p:nvPr/>
            </p:nvGrpSpPr>
            <p:grpSpPr>
              <a:xfrm>
                <a:off x="-176901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88C80C78-B06F-40BA-2FED-F97B6B4C4D3D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895C9CB0-FB09-4E85-AA63-A58A86EAE7D8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BFAE14B9-A308-405E-539E-0A88104AF38E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AC6C0D4F-056E-7E4A-2FD8-857E6372E12D}"/>
                  </a:ext>
                </a:extLst>
              </p:cNvPr>
              <p:cNvGrpSpPr/>
              <p:nvPr/>
            </p:nvGrpSpPr>
            <p:grpSpPr>
              <a:xfrm>
                <a:off x="1466584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CE3B43B9-56BC-86A3-2BE4-296C7A06B0E1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63277CA5-0E64-8349-B433-0E8E5AB1BB5E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3D2414B9-F5AF-3172-E3F0-50F08F405910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3927A07E-92C6-811F-B07D-CDA973B63848}"/>
                  </a:ext>
                </a:extLst>
              </p:cNvPr>
              <p:cNvGrpSpPr/>
              <p:nvPr/>
            </p:nvGrpSpPr>
            <p:grpSpPr>
              <a:xfrm flipH="1">
                <a:off x="1971120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E619EF11-30CC-D375-6CC6-DA0BD79236C4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743FA16E-F7A3-FC05-01D3-148C2EFF727F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5BC6C36D-63BA-6B40-011F-C10C9A635BA0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132" name="二等辺三角形 131">
                <a:extLst>
                  <a:ext uri="{FF2B5EF4-FFF2-40B4-BE49-F238E27FC236}">
                    <a16:creationId xmlns:a16="http://schemas.microsoft.com/office/drawing/2014/main" id="{6DE9C4A3-B156-85C1-4A4D-B5D801A183FD}"/>
                  </a:ext>
                </a:extLst>
              </p:cNvPr>
              <p:cNvSpPr/>
              <p:nvPr/>
            </p:nvSpPr>
            <p:spPr bwMode="auto">
              <a:xfrm>
                <a:off x="1734866" y="1571753"/>
                <a:ext cx="363484" cy="264687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4A6A0984-4312-1361-E263-C4B7C6A6B6D0}"/>
                </a:ext>
              </a:extLst>
            </p:cNvPr>
            <p:cNvGrpSpPr/>
            <p:nvPr/>
          </p:nvGrpSpPr>
          <p:grpSpPr>
            <a:xfrm rot="4114803">
              <a:off x="1101806" y="937627"/>
              <a:ext cx="1040111" cy="1036931"/>
              <a:chOff x="5137819" y="1356782"/>
              <a:chExt cx="1069011" cy="1659180"/>
            </a:xfrm>
            <a:solidFill>
              <a:srgbClr val="FF0000"/>
            </a:solidFill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C8F8F084-6192-32F6-D77A-2DCBEC54DC42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C20A7CD7-EDB7-6F52-0E15-CDB055389B53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5D4FC5D5-96A1-90CD-889A-2FE92C89BC25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1AFA9C2A-3FF9-7FDC-B5A8-CFD5D7CAC4C0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3D8E2E5-7D3C-51E3-FECE-57E330FE572F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039461A8-82F2-1927-7F56-5E0AAD115DBC}"/>
                </a:ext>
              </a:extLst>
            </p:cNvPr>
            <p:cNvGrpSpPr/>
            <p:nvPr/>
          </p:nvGrpSpPr>
          <p:grpSpPr>
            <a:xfrm rot="13778168">
              <a:off x="1792467" y="2324636"/>
              <a:ext cx="1040111" cy="1036931"/>
              <a:chOff x="5137819" y="1356782"/>
              <a:chExt cx="1069011" cy="1659180"/>
            </a:xfrm>
            <a:solidFill>
              <a:srgbClr val="FF0000"/>
            </a:solidFill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A08B522D-F1AE-1123-3BAA-E3321F4BA5FE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9EDA4228-FC96-13E5-20A6-2960DC911973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657A6E40-CF9E-B14C-BF74-1B1D8C2583AB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BFD4889-9F7E-615F-FA82-75FFC25CA419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EF995BB-64C5-3696-927E-A19219CBF573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5B76A6F3-665E-7DE7-69FA-6358440EAABE}"/>
                </a:ext>
              </a:extLst>
            </p:cNvPr>
            <p:cNvGrpSpPr/>
            <p:nvPr/>
          </p:nvGrpSpPr>
          <p:grpSpPr>
            <a:xfrm>
              <a:off x="762000" y="1785801"/>
              <a:ext cx="1040111" cy="1036931"/>
              <a:chOff x="5137819" y="1356782"/>
              <a:chExt cx="1069011" cy="1659180"/>
            </a:xfrm>
            <a:solidFill>
              <a:srgbClr val="FF0000"/>
            </a:solidFill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D1281787-0511-4B12-C259-BFEA2EBC8AA8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FD0E9AE1-17A6-D49A-E27D-FBB552162C9F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D5CCCDA7-327F-226D-A340-30906CA15156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18F4E69A-94A4-2870-9FFD-73C49E91420D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28D226D4-21F6-4F2A-11DA-7C4FDCA11664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8B1954A-8A45-C25E-38B2-11F97EAFAFEF}"/>
              </a:ext>
            </a:extLst>
          </p:cNvPr>
          <p:cNvGrpSpPr/>
          <p:nvPr/>
        </p:nvGrpSpPr>
        <p:grpSpPr>
          <a:xfrm>
            <a:off x="6563377" y="1597110"/>
            <a:ext cx="2655298" cy="1644148"/>
            <a:chOff x="6563377" y="1597110"/>
            <a:chExt cx="2655298" cy="1644148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E4D1FD0F-BE31-498A-57B4-9CF571CCC425}"/>
                </a:ext>
              </a:extLst>
            </p:cNvPr>
            <p:cNvGrpSpPr/>
            <p:nvPr/>
          </p:nvGrpSpPr>
          <p:grpSpPr>
            <a:xfrm>
              <a:off x="6938922" y="1597110"/>
              <a:ext cx="2279753" cy="1644148"/>
              <a:chOff x="6689055" y="1043732"/>
              <a:chExt cx="2695919" cy="1944284"/>
            </a:xfrm>
          </p:grpSpPr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38C6B2AA-1594-7DF0-BA7B-58559F3A5F34}"/>
                  </a:ext>
                </a:extLst>
              </p:cNvPr>
              <p:cNvSpPr/>
              <p:nvPr/>
            </p:nvSpPr>
            <p:spPr bwMode="auto">
              <a:xfrm>
                <a:off x="6791527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A64AA619-CB3C-58F1-984A-9DCCB2EE17AF}"/>
                  </a:ext>
                </a:extLst>
              </p:cNvPr>
              <p:cNvGrpSpPr/>
              <p:nvPr/>
            </p:nvGrpSpPr>
            <p:grpSpPr>
              <a:xfrm>
                <a:off x="6942703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16822A7A-A104-1BBF-D4E9-15BA3665D602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230" name="楕円 2">
                    <a:extLst>
                      <a:ext uri="{FF2B5EF4-FFF2-40B4-BE49-F238E27FC236}">
                        <a16:creationId xmlns:a16="http://schemas.microsoft.com/office/drawing/2014/main" id="{D1EFC2C5-B3C7-E564-93CA-CA88086EA5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楕円 2">
                    <a:extLst>
                      <a:ext uri="{FF2B5EF4-FFF2-40B4-BE49-F238E27FC236}">
                        <a16:creationId xmlns:a16="http://schemas.microsoft.com/office/drawing/2014/main" id="{603867B3-6E6B-7935-9963-E838C0A0D0FF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楕円 2">
                    <a:extLst>
                      <a:ext uri="{FF2B5EF4-FFF2-40B4-BE49-F238E27FC236}">
                        <a16:creationId xmlns:a16="http://schemas.microsoft.com/office/drawing/2014/main" id="{37871DE6-F491-A60D-BCBB-84C44A18B12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楕円 2">
                    <a:extLst>
                      <a:ext uri="{FF2B5EF4-FFF2-40B4-BE49-F238E27FC236}">
                        <a16:creationId xmlns:a16="http://schemas.microsoft.com/office/drawing/2014/main" id="{384669DE-20DB-6180-1A22-49E87B3BBE26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A2FB173F-34EE-332D-9A40-31E9852294A1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226" name="楕円 2">
                    <a:extLst>
                      <a:ext uri="{FF2B5EF4-FFF2-40B4-BE49-F238E27FC236}">
                        <a16:creationId xmlns:a16="http://schemas.microsoft.com/office/drawing/2014/main" id="{48A22190-DF9F-4454-EB49-ECC74CC51E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楕円 2">
                    <a:extLst>
                      <a:ext uri="{FF2B5EF4-FFF2-40B4-BE49-F238E27FC236}">
                        <a16:creationId xmlns:a16="http://schemas.microsoft.com/office/drawing/2014/main" id="{F28EBD2A-2DA7-E646-68F5-67697486438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楕円 2">
                    <a:extLst>
                      <a:ext uri="{FF2B5EF4-FFF2-40B4-BE49-F238E27FC236}">
                        <a16:creationId xmlns:a16="http://schemas.microsoft.com/office/drawing/2014/main" id="{4C164D1A-FCD0-93A6-55E8-D25E44E193E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楕円 2">
                    <a:extLst>
                      <a:ext uri="{FF2B5EF4-FFF2-40B4-BE49-F238E27FC236}">
                        <a16:creationId xmlns:a16="http://schemas.microsoft.com/office/drawing/2014/main" id="{7D4BD557-B9FB-589B-A762-FFEC6ACCDB41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37E54786-1243-FD51-C756-9378A1C474B0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3E32AE15-E52F-1359-DD3B-8F2D51D2C6E8}"/>
                  </a:ext>
                </a:extLst>
              </p:cNvPr>
              <p:cNvGrpSpPr/>
              <p:nvPr/>
            </p:nvGrpSpPr>
            <p:grpSpPr>
              <a:xfrm>
                <a:off x="6689055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220" name="四角形: 上の 2 つの角を丸める 219">
                  <a:extLst>
                    <a:ext uri="{FF2B5EF4-FFF2-40B4-BE49-F238E27FC236}">
                      <a16:creationId xmlns:a16="http://schemas.microsoft.com/office/drawing/2014/main" id="{BC8F546B-7540-9934-9C47-9180FF1A9B9D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21" name="四角形: 上の 2 つの角を丸める 220">
                  <a:extLst>
                    <a:ext uri="{FF2B5EF4-FFF2-40B4-BE49-F238E27FC236}">
                      <a16:creationId xmlns:a16="http://schemas.microsoft.com/office/drawing/2014/main" id="{B7A0895F-9836-6BC4-2753-B5F68A8A8D1B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156D888D-5EC3-4075-DB55-2439D9A8F3D5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100000">
                      <a:srgbClr val="FFFFCC"/>
                    </a:gs>
                  </a:gsLst>
                  <a:lin ang="5400000" scaled="1"/>
                </a:gra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3107EE19-05F9-7128-82A9-5ACEA1AB6D22}"/>
                  </a:ext>
                </a:extLst>
              </p:cNvPr>
              <p:cNvGrpSpPr/>
              <p:nvPr/>
            </p:nvGrpSpPr>
            <p:grpSpPr>
              <a:xfrm>
                <a:off x="8853703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B59F793C-1928-9EBC-F969-B966173E9A50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5514845E-10DB-7C4D-6695-77C4216AA5BD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DBA7A71-6639-83C3-D561-BAD1FA1E46B3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D17DEDB5-6402-D966-1224-15A88DD7275C}"/>
                  </a:ext>
                </a:extLst>
              </p:cNvPr>
              <p:cNvGrpSpPr/>
              <p:nvPr/>
            </p:nvGrpSpPr>
            <p:grpSpPr>
              <a:xfrm flipH="1">
                <a:off x="8346284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95251B52-1071-B07F-E54E-03C1D0B148DA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847AEE93-2C90-7602-E16B-D8E329337F5D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7B8F4FE6-DD8A-3B8A-7101-9C4DB7F6079D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208" name="二等辺三角形 207">
                <a:extLst>
                  <a:ext uri="{FF2B5EF4-FFF2-40B4-BE49-F238E27FC236}">
                    <a16:creationId xmlns:a16="http://schemas.microsoft.com/office/drawing/2014/main" id="{95A70B9B-15B9-05A9-9EE7-B69B8B894557}"/>
                  </a:ext>
                </a:extLst>
              </p:cNvPr>
              <p:cNvSpPr/>
              <p:nvPr/>
            </p:nvSpPr>
            <p:spPr bwMode="auto">
              <a:xfrm>
                <a:off x="8578222" y="1644651"/>
                <a:ext cx="434084" cy="118892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09" name="楕円 11">
                <a:extLst>
                  <a:ext uri="{FF2B5EF4-FFF2-40B4-BE49-F238E27FC236}">
                    <a16:creationId xmlns:a16="http://schemas.microsoft.com/office/drawing/2014/main" id="{23AB6AA9-A990-8975-C0E2-1331F1EF66CB}"/>
                  </a:ext>
                </a:extLst>
              </p:cNvPr>
              <p:cNvSpPr/>
              <p:nvPr/>
            </p:nvSpPr>
            <p:spPr bwMode="auto">
              <a:xfrm>
                <a:off x="8004005" y="11909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10" name="楕円 11">
                <a:extLst>
                  <a:ext uri="{FF2B5EF4-FFF2-40B4-BE49-F238E27FC236}">
                    <a16:creationId xmlns:a16="http://schemas.microsoft.com/office/drawing/2014/main" id="{01FB6A03-631E-AADD-8479-FE1F5DB8560B}"/>
                  </a:ext>
                </a:extLst>
              </p:cNvPr>
              <p:cNvSpPr/>
              <p:nvPr/>
            </p:nvSpPr>
            <p:spPr bwMode="auto">
              <a:xfrm>
                <a:off x="8359605" y="20227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11" name="楕円 11">
                <a:extLst>
                  <a:ext uri="{FF2B5EF4-FFF2-40B4-BE49-F238E27FC236}">
                    <a16:creationId xmlns:a16="http://schemas.microsoft.com/office/drawing/2014/main" id="{5DD5982C-06CB-4B84-A5B3-EAEC289549A1}"/>
                  </a:ext>
                </a:extLst>
              </p:cNvPr>
              <p:cNvSpPr/>
              <p:nvPr/>
            </p:nvSpPr>
            <p:spPr bwMode="auto">
              <a:xfrm>
                <a:off x="7997655" y="24672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12" name="楕円 11">
                <a:extLst>
                  <a:ext uri="{FF2B5EF4-FFF2-40B4-BE49-F238E27FC236}">
                    <a16:creationId xmlns:a16="http://schemas.microsoft.com/office/drawing/2014/main" id="{55F9647B-3AF4-B275-9D75-F2B2D6DA3599}"/>
                  </a:ext>
                </a:extLst>
              </p:cNvPr>
              <p:cNvSpPr/>
              <p:nvPr/>
            </p:nvSpPr>
            <p:spPr bwMode="auto">
              <a:xfrm>
                <a:off x="9039055" y="24863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13" name="楕円 11">
                <a:extLst>
                  <a:ext uri="{FF2B5EF4-FFF2-40B4-BE49-F238E27FC236}">
                    <a16:creationId xmlns:a16="http://schemas.microsoft.com/office/drawing/2014/main" id="{B03AD317-5679-60F7-0995-BF38B4C07922}"/>
                  </a:ext>
                </a:extLst>
              </p:cNvPr>
              <p:cNvSpPr/>
              <p:nvPr/>
            </p:nvSpPr>
            <p:spPr bwMode="auto">
              <a:xfrm>
                <a:off x="9185105" y="18830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329C43F5-CFD4-5DDC-ACAE-E7CEDA45C91A}"/>
                </a:ext>
              </a:extLst>
            </p:cNvPr>
            <p:cNvGrpSpPr/>
            <p:nvPr/>
          </p:nvGrpSpPr>
          <p:grpSpPr>
            <a:xfrm>
              <a:off x="6563377" y="1724012"/>
              <a:ext cx="1118758" cy="1115339"/>
              <a:chOff x="5137819" y="1356782"/>
              <a:chExt cx="1069011" cy="1659180"/>
            </a:xfrm>
            <a:solidFill>
              <a:srgbClr val="FFC000"/>
            </a:solidFill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B6E06D21-D699-B75B-714A-2C611D072979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BFD36FF0-AE26-6BA0-CEE7-C2714D54394D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934DBCA2-119E-9C3F-21B0-9D4E43165FBC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9FE5476-829C-6B67-0DC5-B27334104A2F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9C4EB8ED-31E5-CB06-AAF8-F71FD57AE5C2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78FFA2E-93A5-E815-1C56-BCEE7DABC951}"/>
              </a:ext>
            </a:extLst>
          </p:cNvPr>
          <p:cNvGrpSpPr/>
          <p:nvPr/>
        </p:nvGrpSpPr>
        <p:grpSpPr>
          <a:xfrm>
            <a:off x="3693167" y="4498377"/>
            <a:ext cx="2466382" cy="1550160"/>
            <a:chOff x="3693167" y="4498377"/>
            <a:chExt cx="2466382" cy="1550160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AE4858DE-8671-6225-FEC8-F8F8790D0DF6}"/>
                </a:ext>
              </a:extLst>
            </p:cNvPr>
            <p:cNvGrpSpPr/>
            <p:nvPr/>
          </p:nvGrpSpPr>
          <p:grpSpPr>
            <a:xfrm>
              <a:off x="4047244" y="4498377"/>
              <a:ext cx="2112305" cy="1550160"/>
              <a:chOff x="3366399" y="1043732"/>
              <a:chExt cx="2649351" cy="1944284"/>
            </a:xfrm>
          </p:grpSpPr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886241DC-9C93-F06B-CA6B-0A9DF2BE906E}"/>
                  </a:ext>
                </a:extLst>
              </p:cNvPr>
              <p:cNvSpPr/>
              <p:nvPr/>
            </p:nvSpPr>
            <p:spPr bwMode="auto">
              <a:xfrm>
                <a:off x="3468871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35B9C85C-FE8D-2291-F771-26AC560C7D06}"/>
                  </a:ext>
                </a:extLst>
              </p:cNvPr>
              <p:cNvGrpSpPr/>
              <p:nvPr/>
            </p:nvGrpSpPr>
            <p:grpSpPr>
              <a:xfrm>
                <a:off x="3620047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22AB0C53-2D07-6260-F2C9-6EF5ED214939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264" name="楕円 2">
                    <a:extLst>
                      <a:ext uri="{FF2B5EF4-FFF2-40B4-BE49-F238E27FC236}">
                        <a16:creationId xmlns:a16="http://schemas.microsoft.com/office/drawing/2014/main" id="{4F47DAD5-C2B4-FD3A-C2E0-8BD7F3B697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楕円 2">
                    <a:extLst>
                      <a:ext uri="{FF2B5EF4-FFF2-40B4-BE49-F238E27FC236}">
                        <a16:creationId xmlns:a16="http://schemas.microsoft.com/office/drawing/2014/main" id="{D3FAE8EA-CFA1-A9A3-581F-93EADD50334F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楕円 2">
                    <a:extLst>
                      <a:ext uri="{FF2B5EF4-FFF2-40B4-BE49-F238E27FC236}">
                        <a16:creationId xmlns:a16="http://schemas.microsoft.com/office/drawing/2014/main" id="{AC4F7B5B-A7BE-7C2D-4E2F-541B7D2A141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楕円 2">
                    <a:extLst>
                      <a:ext uri="{FF2B5EF4-FFF2-40B4-BE49-F238E27FC236}">
                        <a16:creationId xmlns:a16="http://schemas.microsoft.com/office/drawing/2014/main" id="{D1975D6A-362E-03D9-3B02-2FCA6971EFF5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A3D1F52B-8A1A-9CC7-794F-8077E76326C5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260" name="楕円 2">
                    <a:extLst>
                      <a:ext uri="{FF2B5EF4-FFF2-40B4-BE49-F238E27FC236}">
                        <a16:creationId xmlns:a16="http://schemas.microsoft.com/office/drawing/2014/main" id="{15274706-9CEB-AB10-FE9A-631DCF872C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楕円 2">
                    <a:extLst>
                      <a:ext uri="{FF2B5EF4-FFF2-40B4-BE49-F238E27FC236}">
                        <a16:creationId xmlns:a16="http://schemas.microsoft.com/office/drawing/2014/main" id="{DE620A53-FF6B-221B-402C-F4A9DC691E46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楕円 2">
                    <a:extLst>
                      <a:ext uri="{FF2B5EF4-FFF2-40B4-BE49-F238E27FC236}">
                        <a16:creationId xmlns:a16="http://schemas.microsoft.com/office/drawing/2014/main" id="{D7CECBAC-D170-3164-4BC7-378E7D40874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楕円 2">
                    <a:extLst>
                      <a:ext uri="{FF2B5EF4-FFF2-40B4-BE49-F238E27FC236}">
                        <a16:creationId xmlns:a16="http://schemas.microsoft.com/office/drawing/2014/main" id="{FF2F58FE-A192-F974-5769-9DF04C274138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504CE0D6-0636-5FCD-637F-1F5EB96A2406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AF78A48C-3470-528E-BEB6-D041D094FA60}"/>
                  </a:ext>
                </a:extLst>
              </p:cNvPr>
              <p:cNvGrpSpPr/>
              <p:nvPr/>
            </p:nvGrpSpPr>
            <p:grpSpPr>
              <a:xfrm>
                <a:off x="3366399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254" name="四角形: 上の 2 つの角を丸める 253">
                  <a:extLst>
                    <a:ext uri="{FF2B5EF4-FFF2-40B4-BE49-F238E27FC236}">
                      <a16:creationId xmlns:a16="http://schemas.microsoft.com/office/drawing/2014/main" id="{C9E6AFE4-7104-99D9-ED8A-B0CC38283284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DBD2A0F6-A593-83F7-8B57-B8E09D92DE9A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A36904B2-96B6-3384-4D40-38D02ED31733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A1896677-5E6D-BA92-B85D-59B0CE6146FE}"/>
                  </a:ext>
                </a:extLst>
              </p:cNvPr>
              <p:cNvGrpSpPr/>
              <p:nvPr/>
            </p:nvGrpSpPr>
            <p:grpSpPr>
              <a:xfrm>
                <a:off x="5009884" y="1165550"/>
                <a:ext cx="377502" cy="377500"/>
                <a:chOff x="2553228" y="1165550"/>
                <a:chExt cx="377502" cy="377500"/>
              </a:xfrm>
            </p:grpSpPr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CBE8EEA5-362B-0616-9835-8A3D8A8751C7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770A6B06-A164-3124-2118-4918A738C2E8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6A4B7226-2927-2840-D210-EB9358E0589A}"/>
                  </a:ext>
                </a:extLst>
              </p:cNvPr>
              <p:cNvGrpSpPr/>
              <p:nvPr/>
            </p:nvGrpSpPr>
            <p:grpSpPr>
              <a:xfrm flipH="1">
                <a:off x="5519486" y="1165550"/>
                <a:ext cx="377502" cy="377500"/>
                <a:chOff x="2553228" y="1165550"/>
                <a:chExt cx="377502" cy="377500"/>
              </a:xfrm>
            </p:grpSpPr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EE95923F-2FD0-1E7B-D968-77559897453E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4DD2C9E9-BC3A-71E3-B74E-7EFE89082740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247" name="二等辺三角形 246">
                <a:extLst>
                  <a:ext uri="{FF2B5EF4-FFF2-40B4-BE49-F238E27FC236}">
                    <a16:creationId xmlns:a16="http://schemas.microsoft.com/office/drawing/2014/main" id="{1FBFA88C-819E-CC7C-6B84-9F0F625D3C0C}"/>
                  </a:ext>
                </a:extLst>
              </p:cNvPr>
              <p:cNvSpPr/>
              <p:nvPr/>
            </p:nvSpPr>
            <p:spPr bwMode="auto">
              <a:xfrm rot="10800000">
                <a:off x="5278165" y="1652399"/>
                <a:ext cx="363484" cy="184039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C00EAF0E-6D1B-6747-72EE-53538434B79D}"/>
                </a:ext>
              </a:extLst>
            </p:cNvPr>
            <p:cNvGrpSpPr/>
            <p:nvPr/>
          </p:nvGrpSpPr>
          <p:grpSpPr>
            <a:xfrm>
              <a:off x="3693167" y="4618025"/>
              <a:ext cx="1054805" cy="1051580"/>
              <a:chOff x="5137819" y="1356782"/>
              <a:chExt cx="1069011" cy="1659180"/>
            </a:xfrm>
            <a:solidFill>
              <a:srgbClr val="00B0F0"/>
            </a:solidFill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BBBEEF42-4366-C595-D61B-A8C3B4A8AD0A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91F3AD9A-B64F-F36F-951C-ECB5871FCB78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37BEEF50-BE6D-BAB0-715D-EB44A6CBD621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007783E-87DA-0481-445B-22ABB5C5B0B3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3B4E5AC7-B0ED-10DF-6564-4959AB9F5CF9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9881DAA-D530-3C5F-F718-684A402844AB}"/>
              </a:ext>
            </a:extLst>
          </p:cNvPr>
          <p:cNvGrpSpPr/>
          <p:nvPr/>
        </p:nvGrpSpPr>
        <p:grpSpPr>
          <a:xfrm>
            <a:off x="6563377" y="4376632"/>
            <a:ext cx="2655298" cy="1644148"/>
            <a:chOff x="6563377" y="4376632"/>
            <a:chExt cx="2655298" cy="1644148"/>
          </a:xfrm>
        </p:grpSpPr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13F69D88-7EA7-FA62-D49D-744149F6A241}"/>
                </a:ext>
              </a:extLst>
            </p:cNvPr>
            <p:cNvGrpSpPr/>
            <p:nvPr/>
          </p:nvGrpSpPr>
          <p:grpSpPr>
            <a:xfrm>
              <a:off x="6938922" y="4376632"/>
              <a:ext cx="2279753" cy="1644148"/>
              <a:chOff x="6689055" y="1043732"/>
              <a:chExt cx="2695919" cy="1944284"/>
            </a:xfrm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8E10647B-CF9B-6B54-F8A9-44F5028680D9}"/>
                  </a:ext>
                </a:extLst>
              </p:cNvPr>
              <p:cNvSpPr/>
              <p:nvPr/>
            </p:nvSpPr>
            <p:spPr bwMode="auto">
              <a:xfrm>
                <a:off x="6791527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C3BE9B83-BAB3-63D0-D000-7E18581215DE}"/>
                  </a:ext>
                </a:extLst>
              </p:cNvPr>
              <p:cNvGrpSpPr/>
              <p:nvPr/>
            </p:nvGrpSpPr>
            <p:grpSpPr>
              <a:xfrm>
                <a:off x="6942703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7C1E2134-E36B-DDE8-F62F-BC13A96E2CBE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349" name="楕円 2">
                    <a:extLst>
                      <a:ext uri="{FF2B5EF4-FFF2-40B4-BE49-F238E27FC236}">
                        <a16:creationId xmlns:a16="http://schemas.microsoft.com/office/drawing/2014/main" id="{EF2582FE-EE9D-6363-B229-37F56CE581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楕円 2">
                    <a:extLst>
                      <a:ext uri="{FF2B5EF4-FFF2-40B4-BE49-F238E27FC236}">
                        <a16:creationId xmlns:a16="http://schemas.microsoft.com/office/drawing/2014/main" id="{408AA6FD-0C08-3B7C-BAFA-8C4CAF98A460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楕円 2">
                    <a:extLst>
                      <a:ext uri="{FF2B5EF4-FFF2-40B4-BE49-F238E27FC236}">
                        <a16:creationId xmlns:a16="http://schemas.microsoft.com/office/drawing/2014/main" id="{158B5FFA-FD01-E5A2-BB59-EDB55D854EB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楕円 2">
                    <a:extLst>
                      <a:ext uri="{FF2B5EF4-FFF2-40B4-BE49-F238E27FC236}">
                        <a16:creationId xmlns:a16="http://schemas.microsoft.com/office/drawing/2014/main" id="{EB15C84A-5AEA-BCD7-1C39-9ECA2B023E04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790DEEBB-8BED-D7C0-6443-008500C9A7D2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345" name="楕円 2">
                    <a:extLst>
                      <a:ext uri="{FF2B5EF4-FFF2-40B4-BE49-F238E27FC236}">
                        <a16:creationId xmlns:a16="http://schemas.microsoft.com/office/drawing/2014/main" id="{7B5E22D9-B705-C7F4-9070-EB974991DC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楕円 2">
                    <a:extLst>
                      <a:ext uri="{FF2B5EF4-FFF2-40B4-BE49-F238E27FC236}">
                        <a16:creationId xmlns:a16="http://schemas.microsoft.com/office/drawing/2014/main" id="{9BEB9C46-E3E4-ADBA-2A9C-86B11E8B049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楕円 2">
                    <a:extLst>
                      <a:ext uri="{FF2B5EF4-FFF2-40B4-BE49-F238E27FC236}">
                        <a16:creationId xmlns:a16="http://schemas.microsoft.com/office/drawing/2014/main" id="{81CC41B9-97AF-AB57-CEF4-17CB5CDA1945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楕円 2">
                    <a:extLst>
                      <a:ext uri="{FF2B5EF4-FFF2-40B4-BE49-F238E27FC236}">
                        <a16:creationId xmlns:a16="http://schemas.microsoft.com/office/drawing/2014/main" id="{5D732E48-972F-AA2A-0266-D4B9A757CEB4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35183EBB-1576-95B7-14C1-C91207AA8D32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0FFEEAA5-008E-2D22-D514-1E2FA459D71B}"/>
                  </a:ext>
                </a:extLst>
              </p:cNvPr>
              <p:cNvGrpSpPr/>
              <p:nvPr/>
            </p:nvGrpSpPr>
            <p:grpSpPr>
              <a:xfrm>
                <a:off x="6689055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339" name="四角形: 上の 2 つの角を丸める 338">
                  <a:extLst>
                    <a:ext uri="{FF2B5EF4-FFF2-40B4-BE49-F238E27FC236}">
                      <a16:creationId xmlns:a16="http://schemas.microsoft.com/office/drawing/2014/main" id="{C806BFCC-2360-5872-CE68-F6DFA137C79A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340" name="四角形: 上の 2 つの角を丸める 339">
                  <a:extLst>
                    <a:ext uri="{FF2B5EF4-FFF2-40B4-BE49-F238E27FC236}">
                      <a16:creationId xmlns:a16="http://schemas.microsoft.com/office/drawing/2014/main" id="{60E4998F-AAB5-E23E-F367-35754BE8B121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0A6AF39D-C0B8-7FFC-18FE-B48B1DA2CC44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B0F0"/>
                    </a:gs>
                    <a:gs pos="100000">
                      <a:srgbClr val="FFFFCC"/>
                    </a:gs>
                  </a:gsLst>
                  <a:lin ang="5400000" scaled="1"/>
                </a:gra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E948F10D-DA9F-CB7F-F9AE-A958F3CFCEA0}"/>
                  </a:ext>
                </a:extLst>
              </p:cNvPr>
              <p:cNvGrpSpPr/>
              <p:nvPr/>
            </p:nvGrpSpPr>
            <p:grpSpPr>
              <a:xfrm>
                <a:off x="8853703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6E5AEF3C-7ECD-4FFB-CB4E-ED549B89FC04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74E2BAB3-36FE-B73C-8FD1-0EBA16E5C050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FDA70CA8-8B74-688A-5E1F-89A4518F7426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15CC20A9-3F65-7645-B102-FEF7E6EB7C28}"/>
                  </a:ext>
                </a:extLst>
              </p:cNvPr>
              <p:cNvGrpSpPr/>
              <p:nvPr/>
            </p:nvGrpSpPr>
            <p:grpSpPr>
              <a:xfrm flipH="1">
                <a:off x="8346284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1878CB45-9852-A323-3E74-1611A180FD15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B79B1D23-6018-265A-7C4F-8289FA64826F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FADBF55B-BDCE-A466-91B4-830623C245D7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327" name="二等辺三角形 326">
                <a:extLst>
                  <a:ext uri="{FF2B5EF4-FFF2-40B4-BE49-F238E27FC236}">
                    <a16:creationId xmlns:a16="http://schemas.microsoft.com/office/drawing/2014/main" id="{4AC16078-89A3-9EC7-1658-30B4EAFD6C42}"/>
                  </a:ext>
                </a:extLst>
              </p:cNvPr>
              <p:cNvSpPr/>
              <p:nvPr/>
            </p:nvSpPr>
            <p:spPr bwMode="auto">
              <a:xfrm rot="10800000">
                <a:off x="8578222" y="1644651"/>
                <a:ext cx="434084" cy="118892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28" name="楕円 11">
                <a:extLst>
                  <a:ext uri="{FF2B5EF4-FFF2-40B4-BE49-F238E27FC236}">
                    <a16:creationId xmlns:a16="http://schemas.microsoft.com/office/drawing/2014/main" id="{63C33EE4-6ED8-5385-41ED-C10CE1A5C8C5}"/>
                  </a:ext>
                </a:extLst>
              </p:cNvPr>
              <p:cNvSpPr/>
              <p:nvPr/>
            </p:nvSpPr>
            <p:spPr bwMode="auto">
              <a:xfrm>
                <a:off x="8004005" y="11909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29" name="楕円 11">
                <a:extLst>
                  <a:ext uri="{FF2B5EF4-FFF2-40B4-BE49-F238E27FC236}">
                    <a16:creationId xmlns:a16="http://schemas.microsoft.com/office/drawing/2014/main" id="{34D32657-C31E-D5B6-9D51-0996ED9BD9DE}"/>
                  </a:ext>
                </a:extLst>
              </p:cNvPr>
              <p:cNvSpPr/>
              <p:nvPr/>
            </p:nvSpPr>
            <p:spPr bwMode="auto">
              <a:xfrm>
                <a:off x="8359605" y="20227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0" name="楕円 11">
                <a:extLst>
                  <a:ext uri="{FF2B5EF4-FFF2-40B4-BE49-F238E27FC236}">
                    <a16:creationId xmlns:a16="http://schemas.microsoft.com/office/drawing/2014/main" id="{C0954BB5-9753-FDCD-A28B-DB9B0FDBA801}"/>
                  </a:ext>
                </a:extLst>
              </p:cNvPr>
              <p:cNvSpPr/>
              <p:nvPr/>
            </p:nvSpPr>
            <p:spPr bwMode="auto">
              <a:xfrm>
                <a:off x="7997655" y="24672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1" name="楕円 11">
                <a:extLst>
                  <a:ext uri="{FF2B5EF4-FFF2-40B4-BE49-F238E27FC236}">
                    <a16:creationId xmlns:a16="http://schemas.microsoft.com/office/drawing/2014/main" id="{7405244A-EC02-137D-1305-E74E63F987D0}"/>
                  </a:ext>
                </a:extLst>
              </p:cNvPr>
              <p:cNvSpPr/>
              <p:nvPr/>
            </p:nvSpPr>
            <p:spPr bwMode="auto">
              <a:xfrm>
                <a:off x="9039055" y="24863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32" name="楕円 11">
                <a:extLst>
                  <a:ext uri="{FF2B5EF4-FFF2-40B4-BE49-F238E27FC236}">
                    <a16:creationId xmlns:a16="http://schemas.microsoft.com/office/drawing/2014/main" id="{2976786F-A9E5-A907-909E-0E9290AA8F98}"/>
                  </a:ext>
                </a:extLst>
              </p:cNvPr>
              <p:cNvSpPr/>
              <p:nvPr/>
            </p:nvSpPr>
            <p:spPr bwMode="auto">
              <a:xfrm>
                <a:off x="9185105" y="18830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8348A4DE-9EF0-A72B-CDC3-50320D90A698}"/>
                </a:ext>
              </a:extLst>
            </p:cNvPr>
            <p:cNvGrpSpPr/>
            <p:nvPr/>
          </p:nvGrpSpPr>
          <p:grpSpPr>
            <a:xfrm>
              <a:off x="6563377" y="4503534"/>
              <a:ext cx="1118758" cy="1115339"/>
              <a:chOff x="5137819" y="1356782"/>
              <a:chExt cx="1069011" cy="1659180"/>
            </a:xfrm>
            <a:solidFill>
              <a:srgbClr val="00B0F0"/>
            </a:solidFill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EBC0D4E8-AA9D-4E72-C1B7-F8E124010CEF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1DFA45A5-C017-CFC5-3C36-09FE05D713B3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D19DBB5C-2FA0-97F2-1F42-F075767D7E3A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9B679371-C64D-9E60-FAA8-C83B506BF917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8728625D-891D-F8FE-9B85-F9770B9C5F74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C5C4C9A-002C-8094-B049-22F9B40C3EDB}"/>
              </a:ext>
            </a:extLst>
          </p:cNvPr>
          <p:cNvGrpSpPr/>
          <p:nvPr/>
        </p:nvGrpSpPr>
        <p:grpSpPr>
          <a:xfrm>
            <a:off x="762000" y="3825886"/>
            <a:ext cx="2432022" cy="2427120"/>
            <a:chOff x="762000" y="3825886"/>
            <a:chExt cx="2432022" cy="2427120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651086B-5335-2574-35CF-88A7CFF19575}"/>
                </a:ext>
              </a:extLst>
            </p:cNvPr>
            <p:cNvGrpSpPr/>
            <p:nvPr/>
          </p:nvGrpSpPr>
          <p:grpSpPr>
            <a:xfrm>
              <a:off x="762000" y="4557669"/>
              <a:ext cx="2432022" cy="1695337"/>
              <a:chOff x="762000" y="4557669"/>
              <a:chExt cx="2432022" cy="1695337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07A0B4FD-6EEA-F537-B59C-25D2F7761E1D}"/>
                  </a:ext>
                </a:extLst>
              </p:cNvPr>
              <p:cNvGrpSpPr/>
              <p:nvPr/>
            </p:nvGrpSpPr>
            <p:grpSpPr>
              <a:xfrm>
                <a:off x="1111144" y="4557669"/>
                <a:ext cx="2082878" cy="1528565"/>
                <a:chOff x="-176901" y="1043732"/>
                <a:chExt cx="2649351" cy="1944284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3B028AAD-E759-0B26-0DEB-4E04CDFBFAB1}"/>
                    </a:ext>
                  </a:extLst>
                </p:cNvPr>
                <p:cNvSpPr/>
                <p:nvPr/>
              </p:nvSpPr>
              <p:spPr bwMode="auto">
                <a:xfrm>
                  <a:off x="-74429" y="1126923"/>
                  <a:ext cx="1640565" cy="1640563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F52A05DF-2989-D781-491B-2E7F87A1C320}"/>
                    </a:ext>
                  </a:extLst>
                </p:cNvPr>
                <p:cNvGrpSpPr/>
                <p:nvPr/>
              </p:nvGrpSpPr>
              <p:grpSpPr>
                <a:xfrm>
                  <a:off x="76747" y="1269932"/>
                  <a:ext cx="1343124" cy="1343123"/>
                  <a:chOff x="5354431" y="1282632"/>
                  <a:chExt cx="1343124" cy="1343123"/>
                </a:xfrm>
              </p:grpSpPr>
              <p:grpSp>
                <p:nvGrpSpPr>
                  <p:cNvPr id="303" name="グループ化 302">
                    <a:extLst>
                      <a:ext uri="{FF2B5EF4-FFF2-40B4-BE49-F238E27FC236}">
                        <a16:creationId xmlns:a16="http://schemas.microsoft.com/office/drawing/2014/main" id="{A2990855-955B-FDD6-E87A-E982E0314403}"/>
                      </a:ext>
                    </a:extLst>
                  </p:cNvPr>
                  <p:cNvGrpSpPr/>
                  <p:nvPr/>
                </p:nvGrpSpPr>
                <p:grpSpPr>
                  <a:xfrm>
                    <a:off x="5354432" y="1282632"/>
                    <a:ext cx="1343123" cy="1343123"/>
                    <a:chOff x="5354432" y="1282632"/>
                    <a:chExt cx="1343123" cy="1343123"/>
                  </a:xfrm>
                </p:grpSpPr>
                <p:sp>
                  <p:nvSpPr>
                    <p:cNvPr id="310" name="楕円 2">
                      <a:extLst>
                        <a:ext uri="{FF2B5EF4-FFF2-40B4-BE49-F238E27FC236}">
                          <a16:creationId xmlns:a16="http://schemas.microsoft.com/office/drawing/2014/main" id="{60C4205D-FB35-AF73-1B4A-2DFFCAECD1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3082" y="2042416"/>
                      <a:ext cx="585207" cy="583339"/>
                    </a:xfrm>
                    <a:custGeom>
                      <a:avLst/>
                      <a:gdLst>
                        <a:gd name="connsiteX0" fmla="*/ 0 w 1578305"/>
                        <a:gd name="connsiteY0" fmla="*/ 334405 h 668810"/>
                        <a:gd name="connsiteX1" fmla="*/ 789153 w 1578305"/>
                        <a:gd name="connsiteY1" fmla="*/ 0 h 668810"/>
                        <a:gd name="connsiteX2" fmla="*/ 1578306 w 1578305"/>
                        <a:gd name="connsiteY2" fmla="*/ 334405 h 668810"/>
                        <a:gd name="connsiteX3" fmla="*/ 789153 w 1578305"/>
                        <a:gd name="connsiteY3" fmla="*/ 668810 h 668810"/>
                        <a:gd name="connsiteX4" fmla="*/ 0 w 1578305"/>
                        <a:gd name="connsiteY4" fmla="*/ 334405 h 6688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710514"/>
                        <a:gd name="connsiteY0" fmla="*/ 1071005 h 1405410"/>
                        <a:gd name="connsiteX1" fmla="*/ 1117830 w 1710514"/>
                        <a:gd name="connsiteY1" fmla="*/ 0 h 1405410"/>
                        <a:gd name="connsiteX2" fmla="*/ 1583133 w 1710514"/>
                        <a:gd name="connsiteY2" fmla="*/ 1071005 h 1405410"/>
                        <a:gd name="connsiteX3" fmla="*/ 793980 w 1710514"/>
                        <a:gd name="connsiteY3" fmla="*/ 1405410 h 1405410"/>
                        <a:gd name="connsiteX4" fmla="*/ 4827 w 1710514"/>
                        <a:gd name="connsiteY4" fmla="*/ 1071005 h 1405410"/>
                        <a:gd name="connsiteX0" fmla="*/ 118 w 1705805"/>
                        <a:gd name="connsiteY0" fmla="*/ 1071005 h 1405410"/>
                        <a:gd name="connsiteX1" fmla="*/ 1113121 w 1705805"/>
                        <a:gd name="connsiteY1" fmla="*/ 0 h 1405410"/>
                        <a:gd name="connsiteX2" fmla="*/ 1578424 w 1705805"/>
                        <a:gd name="connsiteY2" fmla="*/ 1071005 h 1405410"/>
                        <a:gd name="connsiteX3" fmla="*/ 789271 w 1705805"/>
                        <a:gd name="connsiteY3" fmla="*/ 1405410 h 1405410"/>
                        <a:gd name="connsiteX4" fmla="*/ 118 w 1705805"/>
                        <a:gd name="connsiteY4" fmla="*/ 1071005 h 1405410"/>
                        <a:gd name="connsiteX0" fmla="*/ 81 w 1976487"/>
                        <a:gd name="connsiteY0" fmla="*/ 1059899 h 1405427"/>
                        <a:gd name="connsiteX1" fmla="*/ 1383803 w 1976487"/>
                        <a:gd name="connsiteY1" fmla="*/ 0 h 1405427"/>
                        <a:gd name="connsiteX2" fmla="*/ 1849106 w 1976487"/>
                        <a:gd name="connsiteY2" fmla="*/ 1071005 h 1405427"/>
                        <a:gd name="connsiteX3" fmla="*/ 1059953 w 1976487"/>
                        <a:gd name="connsiteY3" fmla="*/ 1405410 h 1405427"/>
                        <a:gd name="connsiteX4" fmla="*/ 81 w 1976487"/>
                        <a:gd name="connsiteY4" fmla="*/ 1059899 h 1405427"/>
                        <a:gd name="connsiteX0" fmla="*/ 1129 w 1897717"/>
                        <a:gd name="connsiteY0" fmla="*/ 1148747 h 1494285"/>
                        <a:gd name="connsiteX1" fmla="*/ 1270863 w 1897717"/>
                        <a:gd name="connsiteY1" fmla="*/ 0 h 1494285"/>
                        <a:gd name="connsiteX2" fmla="*/ 1850154 w 1897717"/>
                        <a:gd name="connsiteY2" fmla="*/ 1159853 h 1494285"/>
                        <a:gd name="connsiteX3" fmla="*/ 1061001 w 1897717"/>
                        <a:gd name="connsiteY3" fmla="*/ 1494258 h 1494285"/>
                        <a:gd name="connsiteX4" fmla="*/ 1129 w 1897717"/>
                        <a:gd name="connsiteY4" fmla="*/ 1148747 h 1494285"/>
                        <a:gd name="connsiteX0" fmla="*/ 1129 w 1960796"/>
                        <a:gd name="connsiteY0" fmla="*/ 1148747 h 1494413"/>
                        <a:gd name="connsiteX1" fmla="*/ 1270863 w 1960796"/>
                        <a:gd name="connsiteY1" fmla="*/ 0 h 1494413"/>
                        <a:gd name="connsiteX2" fmla="*/ 1850154 w 1960796"/>
                        <a:gd name="connsiteY2" fmla="*/ 1159853 h 1494413"/>
                        <a:gd name="connsiteX3" fmla="*/ 1061001 w 1960796"/>
                        <a:gd name="connsiteY3" fmla="*/ 1494258 h 1494413"/>
                        <a:gd name="connsiteX4" fmla="*/ 1129 w 1960796"/>
                        <a:gd name="connsiteY4" fmla="*/ 1148747 h 1494413"/>
                        <a:gd name="connsiteX0" fmla="*/ 1129 w 1922922"/>
                        <a:gd name="connsiteY0" fmla="*/ 1148747 h 1494273"/>
                        <a:gd name="connsiteX1" fmla="*/ 1270863 w 1922922"/>
                        <a:gd name="connsiteY1" fmla="*/ 0 h 1494273"/>
                        <a:gd name="connsiteX2" fmla="*/ 1850154 w 1922922"/>
                        <a:gd name="connsiteY2" fmla="*/ 1159853 h 1494273"/>
                        <a:gd name="connsiteX3" fmla="*/ 1061001 w 1922922"/>
                        <a:gd name="connsiteY3" fmla="*/ 1494258 h 1494273"/>
                        <a:gd name="connsiteX4" fmla="*/ 1129 w 1922922"/>
                        <a:gd name="connsiteY4" fmla="*/ 1148747 h 1494273"/>
                        <a:gd name="connsiteX0" fmla="*/ 1461 w 1923254"/>
                        <a:gd name="connsiteY0" fmla="*/ 1148747 h 1494273"/>
                        <a:gd name="connsiteX1" fmla="*/ 1271195 w 1923254"/>
                        <a:gd name="connsiteY1" fmla="*/ 0 h 1494273"/>
                        <a:gd name="connsiteX2" fmla="*/ 1850486 w 1923254"/>
                        <a:gd name="connsiteY2" fmla="*/ 1159853 h 1494273"/>
                        <a:gd name="connsiteX3" fmla="*/ 1061333 w 1923254"/>
                        <a:gd name="connsiteY3" fmla="*/ 1494258 h 1494273"/>
                        <a:gd name="connsiteX4" fmla="*/ 1461 w 1923254"/>
                        <a:gd name="connsiteY4" fmla="*/ 1148747 h 1494273"/>
                        <a:gd name="connsiteX0" fmla="*/ 1461 w 1923254"/>
                        <a:gd name="connsiteY0" fmla="*/ 1148747 h 1494297"/>
                        <a:gd name="connsiteX1" fmla="*/ 1271195 w 1923254"/>
                        <a:gd name="connsiteY1" fmla="*/ 0 h 1494297"/>
                        <a:gd name="connsiteX2" fmla="*/ 1850486 w 1923254"/>
                        <a:gd name="connsiteY2" fmla="*/ 1159853 h 1494297"/>
                        <a:gd name="connsiteX3" fmla="*/ 1061333 w 1923254"/>
                        <a:gd name="connsiteY3" fmla="*/ 1494258 h 1494297"/>
                        <a:gd name="connsiteX4" fmla="*/ 1461 w 1923254"/>
                        <a:gd name="connsiteY4" fmla="*/ 1148747 h 14942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23254" h="1494297">
                          <a:moveTo>
                            <a:pt x="1461" y="1148747"/>
                          </a:moveTo>
                          <a:cubicBezTo>
                            <a:pt x="36438" y="899704"/>
                            <a:pt x="721058" y="622300"/>
                            <a:pt x="1271195" y="0"/>
                          </a:cubicBezTo>
                          <a:cubicBezTo>
                            <a:pt x="2088032" y="482600"/>
                            <a:pt x="1942457" y="982998"/>
                            <a:pt x="1850486" y="1159853"/>
                          </a:cubicBezTo>
                          <a:cubicBezTo>
                            <a:pt x="1758515" y="1336708"/>
                            <a:pt x="1556515" y="1491945"/>
                            <a:pt x="1061333" y="1494258"/>
                          </a:cubicBezTo>
                          <a:cubicBezTo>
                            <a:pt x="566151" y="1496571"/>
                            <a:pt x="-33516" y="1397790"/>
                            <a:pt x="1461" y="1148747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楕円 2">
                      <a:extLst>
                        <a:ext uri="{FF2B5EF4-FFF2-40B4-BE49-F238E27FC236}">
                          <a16:creationId xmlns:a16="http://schemas.microsoft.com/office/drawing/2014/main" id="{C56028AD-4200-2A1A-4AF9-0872141C7558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5793698" y="1282632"/>
                      <a:ext cx="585207" cy="583339"/>
                    </a:xfrm>
                    <a:custGeom>
                      <a:avLst/>
                      <a:gdLst>
                        <a:gd name="connsiteX0" fmla="*/ 0 w 1578305"/>
                        <a:gd name="connsiteY0" fmla="*/ 334405 h 668810"/>
                        <a:gd name="connsiteX1" fmla="*/ 789153 w 1578305"/>
                        <a:gd name="connsiteY1" fmla="*/ 0 h 668810"/>
                        <a:gd name="connsiteX2" fmla="*/ 1578306 w 1578305"/>
                        <a:gd name="connsiteY2" fmla="*/ 334405 h 668810"/>
                        <a:gd name="connsiteX3" fmla="*/ 789153 w 1578305"/>
                        <a:gd name="connsiteY3" fmla="*/ 668810 h 668810"/>
                        <a:gd name="connsiteX4" fmla="*/ 0 w 1578305"/>
                        <a:gd name="connsiteY4" fmla="*/ 334405 h 6688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710514"/>
                        <a:gd name="connsiteY0" fmla="*/ 1071005 h 1405410"/>
                        <a:gd name="connsiteX1" fmla="*/ 1117830 w 1710514"/>
                        <a:gd name="connsiteY1" fmla="*/ 0 h 1405410"/>
                        <a:gd name="connsiteX2" fmla="*/ 1583133 w 1710514"/>
                        <a:gd name="connsiteY2" fmla="*/ 1071005 h 1405410"/>
                        <a:gd name="connsiteX3" fmla="*/ 793980 w 1710514"/>
                        <a:gd name="connsiteY3" fmla="*/ 1405410 h 1405410"/>
                        <a:gd name="connsiteX4" fmla="*/ 4827 w 1710514"/>
                        <a:gd name="connsiteY4" fmla="*/ 1071005 h 1405410"/>
                        <a:gd name="connsiteX0" fmla="*/ 118 w 1705805"/>
                        <a:gd name="connsiteY0" fmla="*/ 1071005 h 1405410"/>
                        <a:gd name="connsiteX1" fmla="*/ 1113121 w 1705805"/>
                        <a:gd name="connsiteY1" fmla="*/ 0 h 1405410"/>
                        <a:gd name="connsiteX2" fmla="*/ 1578424 w 1705805"/>
                        <a:gd name="connsiteY2" fmla="*/ 1071005 h 1405410"/>
                        <a:gd name="connsiteX3" fmla="*/ 789271 w 1705805"/>
                        <a:gd name="connsiteY3" fmla="*/ 1405410 h 1405410"/>
                        <a:gd name="connsiteX4" fmla="*/ 118 w 1705805"/>
                        <a:gd name="connsiteY4" fmla="*/ 1071005 h 1405410"/>
                        <a:gd name="connsiteX0" fmla="*/ 81 w 1976487"/>
                        <a:gd name="connsiteY0" fmla="*/ 1059899 h 1405427"/>
                        <a:gd name="connsiteX1" fmla="*/ 1383803 w 1976487"/>
                        <a:gd name="connsiteY1" fmla="*/ 0 h 1405427"/>
                        <a:gd name="connsiteX2" fmla="*/ 1849106 w 1976487"/>
                        <a:gd name="connsiteY2" fmla="*/ 1071005 h 1405427"/>
                        <a:gd name="connsiteX3" fmla="*/ 1059953 w 1976487"/>
                        <a:gd name="connsiteY3" fmla="*/ 1405410 h 1405427"/>
                        <a:gd name="connsiteX4" fmla="*/ 81 w 1976487"/>
                        <a:gd name="connsiteY4" fmla="*/ 1059899 h 1405427"/>
                        <a:gd name="connsiteX0" fmla="*/ 1129 w 1897717"/>
                        <a:gd name="connsiteY0" fmla="*/ 1148747 h 1494285"/>
                        <a:gd name="connsiteX1" fmla="*/ 1270863 w 1897717"/>
                        <a:gd name="connsiteY1" fmla="*/ 0 h 1494285"/>
                        <a:gd name="connsiteX2" fmla="*/ 1850154 w 1897717"/>
                        <a:gd name="connsiteY2" fmla="*/ 1159853 h 1494285"/>
                        <a:gd name="connsiteX3" fmla="*/ 1061001 w 1897717"/>
                        <a:gd name="connsiteY3" fmla="*/ 1494258 h 1494285"/>
                        <a:gd name="connsiteX4" fmla="*/ 1129 w 1897717"/>
                        <a:gd name="connsiteY4" fmla="*/ 1148747 h 1494285"/>
                        <a:gd name="connsiteX0" fmla="*/ 1129 w 1960796"/>
                        <a:gd name="connsiteY0" fmla="*/ 1148747 h 1494413"/>
                        <a:gd name="connsiteX1" fmla="*/ 1270863 w 1960796"/>
                        <a:gd name="connsiteY1" fmla="*/ 0 h 1494413"/>
                        <a:gd name="connsiteX2" fmla="*/ 1850154 w 1960796"/>
                        <a:gd name="connsiteY2" fmla="*/ 1159853 h 1494413"/>
                        <a:gd name="connsiteX3" fmla="*/ 1061001 w 1960796"/>
                        <a:gd name="connsiteY3" fmla="*/ 1494258 h 1494413"/>
                        <a:gd name="connsiteX4" fmla="*/ 1129 w 1960796"/>
                        <a:gd name="connsiteY4" fmla="*/ 1148747 h 1494413"/>
                        <a:gd name="connsiteX0" fmla="*/ 1129 w 1922922"/>
                        <a:gd name="connsiteY0" fmla="*/ 1148747 h 1494273"/>
                        <a:gd name="connsiteX1" fmla="*/ 1270863 w 1922922"/>
                        <a:gd name="connsiteY1" fmla="*/ 0 h 1494273"/>
                        <a:gd name="connsiteX2" fmla="*/ 1850154 w 1922922"/>
                        <a:gd name="connsiteY2" fmla="*/ 1159853 h 1494273"/>
                        <a:gd name="connsiteX3" fmla="*/ 1061001 w 1922922"/>
                        <a:gd name="connsiteY3" fmla="*/ 1494258 h 1494273"/>
                        <a:gd name="connsiteX4" fmla="*/ 1129 w 1922922"/>
                        <a:gd name="connsiteY4" fmla="*/ 1148747 h 1494273"/>
                        <a:gd name="connsiteX0" fmla="*/ 1461 w 1923254"/>
                        <a:gd name="connsiteY0" fmla="*/ 1148747 h 1494273"/>
                        <a:gd name="connsiteX1" fmla="*/ 1271195 w 1923254"/>
                        <a:gd name="connsiteY1" fmla="*/ 0 h 1494273"/>
                        <a:gd name="connsiteX2" fmla="*/ 1850486 w 1923254"/>
                        <a:gd name="connsiteY2" fmla="*/ 1159853 h 1494273"/>
                        <a:gd name="connsiteX3" fmla="*/ 1061333 w 1923254"/>
                        <a:gd name="connsiteY3" fmla="*/ 1494258 h 1494273"/>
                        <a:gd name="connsiteX4" fmla="*/ 1461 w 1923254"/>
                        <a:gd name="connsiteY4" fmla="*/ 1148747 h 1494273"/>
                        <a:gd name="connsiteX0" fmla="*/ 1461 w 1923254"/>
                        <a:gd name="connsiteY0" fmla="*/ 1148747 h 1494297"/>
                        <a:gd name="connsiteX1" fmla="*/ 1271195 w 1923254"/>
                        <a:gd name="connsiteY1" fmla="*/ 0 h 1494297"/>
                        <a:gd name="connsiteX2" fmla="*/ 1850486 w 1923254"/>
                        <a:gd name="connsiteY2" fmla="*/ 1159853 h 1494297"/>
                        <a:gd name="connsiteX3" fmla="*/ 1061333 w 1923254"/>
                        <a:gd name="connsiteY3" fmla="*/ 1494258 h 1494297"/>
                        <a:gd name="connsiteX4" fmla="*/ 1461 w 1923254"/>
                        <a:gd name="connsiteY4" fmla="*/ 1148747 h 14942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23254" h="1494297">
                          <a:moveTo>
                            <a:pt x="1461" y="1148747"/>
                          </a:moveTo>
                          <a:cubicBezTo>
                            <a:pt x="36438" y="899704"/>
                            <a:pt x="721058" y="622300"/>
                            <a:pt x="1271195" y="0"/>
                          </a:cubicBezTo>
                          <a:cubicBezTo>
                            <a:pt x="2088032" y="482600"/>
                            <a:pt x="1942457" y="982998"/>
                            <a:pt x="1850486" y="1159853"/>
                          </a:cubicBezTo>
                          <a:cubicBezTo>
                            <a:pt x="1758515" y="1336708"/>
                            <a:pt x="1556515" y="1491945"/>
                            <a:pt x="1061333" y="1494258"/>
                          </a:cubicBezTo>
                          <a:cubicBezTo>
                            <a:pt x="566151" y="1496571"/>
                            <a:pt x="-33516" y="1397790"/>
                            <a:pt x="1461" y="1148747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2" name="楕円 2">
                      <a:extLst>
                        <a:ext uri="{FF2B5EF4-FFF2-40B4-BE49-F238E27FC236}">
                          <a16:creationId xmlns:a16="http://schemas.microsoft.com/office/drawing/2014/main" id="{8C47053F-D29B-D39F-D88E-65B6800A2587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5353498" y="1602219"/>
                      <a:ext cx="585208" cy="583339"/>
                    </a:xfrm>
                    <a:custGeom>
                      <a:avLst/>
                      <a:gdLst>
                        <a:gd name="connsiteX0" fmla="*/ 0 w 1578305"/>
                        <a:gd name="connsiteY0" fmla="*/ 334405 h 668810"/>
                        <a:gd name="connsiteX1" fmla="*/ 789153 w 1578305"/>
                        <a:gd name="connsiteY1" fmla="*/ 0 h 668810"/>
                        <a:gd name="connsiteX2" fmla="*/ 1578306 w 1578305"/>
                        <a:gd name="connsiteY2" fmla="*/ 334405 h 668810"/>
                        <a:gd name="connsiteX3" fmla="*/ 789153 w 1578305"/>
                        <a:gd name="connsiteY3" fmla="*/ 668810 h 668810"/>
                        <a:gd name="connsiteX4" fmla="*/ 0 w 1578305"/>
                        <a:gd name="connsiteY4" fmla="*/ 334405 h 6688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710514"/>
                        <a:gd name="connsiteY0" fmla="*/ 1071005 h 1405410"/>
                        <a:gd name="connsiteX1" fmla="*/ 1117830 w 1710514"/>
                        <a:gd name="connsiteY1" fmla="*/ 0 h 1405410"/>
                        <a:gd name="connsiteX2" fmla="*/ 1583133 w 1710514"/>
                        <a:gd name="connsiteY2" fmla="*/ 1071005 h 1405410"/>
                        <a:gd name="connsiteX3" fmla="*/ 793980 w 1710514"/>
                        <a:gd name="connsiteY3" fmla="*/ 1405410 h 1405410"/>
                        <a:gd name="connsiteX4" fmla="*/ 4827 w 1710514"/>
                        <a:gd name="connsiteY4" fmla="*/ 1071005 h 1405410"/>
                        <a:gd name="connsiteX0" fmla="*/ 118 w 1705805"/>
                        <a:gd name="connsiteY0" fmla="*/ 1071005 h 1405410"/>
                        <a:gd name="connsiteX1" fmla="*/ 1113121 w 1705805"/>
                        <a:gd name="connsiteY1" fmla="*/ 0 h 1405410"/>
                        <a:gd name="connsiteX2" fmla="*/ 1578424 w 1705805"/>
                        <a:gd name="connsiteY2" fmla="*/ 1071005 h 1405410"/>
                        <a:gd name="connsiteX3" fmla="*/ 789271 w 1705805"/>
                        <a:gd name="connsiteY3" fmla="*/ 1405410 h 1405410"/>
                        <a:gd name="connsiteX4" fmla="*/ 118 w 1705805"/>
                        <a:gd name="connsiteY4" fmla="*/ 1071005 h 1405410"/>
                        <a:gd name="connsiteX0" fmla="*/ 81 w 1976487"/>
                        <a:gd name="connsiteY0" fmla="*/ 1059899 h 1405427"/>
                        <a:gd name="connsiteX1" fmla="*/ 1383803 w 1976487"/>
                        <a:gd name="connsiteY1" fmla="*/ 0 h 1405427"/>
                        <a:gd name="connsiteX2" fmla="*/ 1849106 w 1976487"/>
                        <a:gd name="connsiteY2" fmla="*/ 1071005 h 1405427"/>
                        <a:gd name="connsiteX3" fmla="*/ 1059953 w 1976487"/>
                        <a:gd name="connsiteY3" fmla="*/ 1405410 h 1405427"/>
                        <a:gd name="connsiteX4" fmla="*/ 81 w 1976487"/>
                        <a:gd name="connsiteY4" fmla="*/ 1059899 h 1405427"/>
                        <a:gd name="connsiteX0" fmla="*/ 1129 w 1897717"/>
                        <a:gd name="connsiteY0" fmla="*/ 1148747 h 1494285"/>
                        <a:gd name="connsiteX1" fmla="*/ 1270863 w 1897717"/>
                        <a:gd name="connsiteY1" fmla="*/ 0 h 1494285"/>
                        <a:gd name="connsiteX2" fmla="*/ 1850154 w 1897717"/>
                        <a:gd name="connsiteY2" fmla="*/ 1159853 h 1494285"/>
                        <a:gd name="connsiteX3" fmla="*/ 1061001 w 1897717"/>
                        <a:gd name="connsiteY3" fmla="*/ 1494258 h 1494285"/>
                        <a:gd name="connsiteX4" fmla="*/ 1129 w 1897717"/>
                        <a:gd name="connsiteY4" fmla="*/ 1148747 h 1494285"/>
                        <a:gd name="connsiteX0" fmla="*/ 1129 w 1960796"/>
                        <a:gd name="connsiteY0" fmla="*/ 1148747 h 1494413"/>
                        <a:gd name="connsiteX1" fmla="*/ 1270863 w 1960796"/>
                        <a:gd name="connsiteY1" fmla="*/ 0 h 1494413"/>
                        <a:gd name="connsiteX2" fmla="*/ 1850154 w 1960796"/>
                        <a:gd name="connsiteY2" fmla="*/ 1159853 h 1494413"/>
                        <a:gd name="connsiteX3" fmla="*/ 1061001 w 1960796"/>
                        <a:gd name="connsiteY3" fmla="*/ 1494258 h 1494413"/>
                        <a:gd name="connsiteX4" fmla="*/ 1129 w 1960796"/>
                        <a:gd name="connsiteY4" fmla="*/ 1148747 h 1494413"/>
                        <a:gd name="connsiteX0" fmla="*/ 1129 w 1922922"/>
                        <a:gd name="connsiteY0" fmla="*/ 1148747 h 1494273"/>
                        <a:gd name="connsiteX1" fmla="*/ 1270863 w 1922922"/>
                        <a:gd name="connsiteY1" fmla="*/ 0 h 1494273"/>
                        <a:gd name="connsiteX2" fmla="*/ 1850154 w 1922922"/>
                        <a:gd name="connsiteY2" fmla="*/ 1159853 h 1494273"/>
                        <a:gd name="connsiteX3" fmla="*/ 1061001 w 1922922"/>
                        <a:gd name="connsiteY3" fmla="*/ 1494258 h 1494273"/>
                        <a:gd name="connsiteX4" fmla="*/ 1129 w 1922922"/>
                        <a:gd name="connsiteY4" fmla="*/ 1148747 h 1494273"/>
                        <a:gd name="connsiteX0" fmla="*/ 1461 w 1923254"/>
                        <a:gd name="connsiteY0" fmla="*/ 1148747 h 1494273"/>
                        <a:gd name="connsiteX1" fmla="*/ 1271195 w 1923254"/>
                        <a:gd name="connsiteY1" fmla="*/ 0 h 1494273"/>
                        <a:gd name="connsiteX2" fmla="*/ 1850486 w 1923254"/>
                        <a:gd name="connsiteY2" fmla="*/ 1159853 h 1494273"/>
                        <a:gd name="connsiteX3" fmla="*/ 1061333 w 1923254"/>
                        <a:gd name="connsiteY3" fmla="*/ 1494258 h 1494273"/>
                        <a:gd name="connsiteX4" fmla="*/ 1461 w 1923254"/>
                        <a:gd name="connsiteY4" fmla="*/ 1148747 h 1494273"/>
                        <a:gd name="connsiteX0" fmla="*/ 1461 w 1923254"/>
                        <a:gd name="connsiteY0" fmla="*/ 1148747 h 1494297"/>
                        <a:gd name="connsiteX1" fmla="*/ 1271195 w 1923254"/>
                        <a:gd name="connsiteY1" fmla="*/ 0 h 1494297"/>
                        <a:gd name="connsiteX2" fmla="*/ 1850486 w 1923254"/>
                        <a:gd name="connsiteY2" fmla="*/ 1159853 h 1494297"/>
                        <a:gd name="connsiteX3" fmla="*/ 1061333 w 1923254"/>
                        <a:gd name="connsiteY3" fmla="*/ 1494258 h 1494297"/>
                        <a:gd name="connsiteX4" fmla="*/ 1461 w 1923254"/>
                        <a:gd name="connsiteY4" fmla="*/ 1148747 h 14942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23254" h="1494297">
                          <a:moveTo>
                            <a:pt x="1461" y="1148747"/>
                          </a:moveTo>
                          <a:cubicBezTo>
                            <a:pt x="36438" y="899704"/>
                            <a:pt x="721058" y="622300"/>
                            <a:pt x="1271195" y="0"/>
                          </a:cubicBezTo>
                          <a:cubicBezTo>
                            <a:pt x="2088032" y="482600"/>
                            <a:pt x="1942457" y="982998"/>
                            <a:pt x="1850486" y="1159853"/>
                          </a:cubicBezTo>
                          <a:cubicBezTo>
                            <a:pt x="1758515" y="1336708"/>
                            <a:pt x="1556515" y="1491945"/>
                            <a:pt x="1061333" y="1494258"/>
                          </a:cubicBezTo>
                          <a:cubicBezTo>
                            <a:pt x="566151" y="1496571"/>
                            <a:pt x="-33516" y="1397790"/>
                            <a:pt x="1461" y="1148747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3" name="楕円 2">
                      <a:extLst>
                        <a:ext uri="{FF2B5EF4-FFF2-40B4-BE49-F238E27FC236}">
                          <a16:creationId xmlns:a16="http://schemas.microsoft.com/office/drawing/2014/main" id="{93CC1989-86BF-C959-D1A0-B15552DA159A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 flipV="1">
                      <a:off x="6113282" y="1722831"/>
                      <a:ext cx="585208" cy="583339"/>
                    </a:xfrm>
                    <a:custGeom>
                      <a:avLst/>
                      <a:gdLst>
                        <a:gd name="connsiteX0" fmla="*/ 0 w 1578305"/>
                        <a:gd name="connsiteY0" fmla="*/ 334405 h 668810"/>
                        <a:gd name="connsiteX1" fmla="*/ 789153 w 1578305"/>
                        <a:gd name="connsiteY1" fmla="*/ 0 h 668810"/>
                        <a:gd name="connsiteX2" fmla="*/ 1578306 w 1578305"/>
                        <a:gd name="connsiteY2" fmla="*/ 334405 h 668810"/>
                        <a:gd name="connsiteX3" fmla="*/ 789153 w 1578305"/>
                        <a:gd name="connsiteY3" fmla="*/ 668810 h 668810"/>
                        <a:gd name="connsiteX4" fmla="*/ 0 w 1578305"/>
                        <a:gd name="connsiteY4" fmla="*/ 334405 h 6688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710514"/>
                        <a:gd name="connsiteY0" fmla="*/ 1071005 h 1405410"/>
                        <a:gd name="connsiteX1" fmla="*/ 1117830 w 1710514"/>
                        <a:gd name="connsiteY1" fmla="*/ 0 h 1405410"/>
                        <a:gd name="connsiteX2" fmla="*/ 1583133 w 1710514"/>
                        <a:gd name="connsiteY2" fmla="*/ 1071005 h 1405410"/>
                        <a:gd name="connsiteX3" fmla="*/ 793980 w 1710514"/>
                        <a:gd name="connsiteY3" fmla="*/ 1405410 h 1405410"/>
                        <a:gd name="connsiteX4" fmla="*/ 4827 w 1710514"/>
                        <a:gd name="connsiteY4" fmla="*/ 1071005 h 1405410"/>
                        <a:gd name="connsiteX0" fmla="*/ 118 w 1705805"/>
                        <a:gd name="connsiteY0" fmla="*/ 1071005 h 1405410"/>
                        <a:gd name="connsiteX1" fmla="*/ 1113121 w 1705805"/>
                        <a:gd name="connsiteY1" fmla="*/ 0 h 1405410"/>
                        <a:gd name="connsiteX2" fmla="*/ 1578424 w 1705805"/>
                        <a:gd name="connsiteY2" fmla="*/ 1071005 h 1405410"/>
                        <a:gd name="connsiteX3" fmla="*/ 789271 w 1705805"/>
                        <a:gd name="connsiteY3" fmla="*/ 1405410 h 1405410"/>
                        <a:gd name="connsiteX4" fmla="*/ 118 w 1705805"/>
                        <a:gd name="connsiteY4" fmla="*/ 1071005 h 1405410"/>
                        <a:gd name="connsiteX0" fmla="*/ 81 w 1976487"/>
                        <a:gd name="connsiteY0" fmla="*/ 1059899 h 1405427"/>
                        <a:gd name="connsiteX1" fmla="*/ 1383803 w 1976487"/>
                        <a:gd name="connsiteY1" fmla="*/ 0 h 1405427"/>
                        <a:gd name="connsiteX2" fmla="*/ 1849106 w 1976487"/>
                        <a:gd name="connsiteY2" fmla="*/ 1071005 h 1405427"/>
                        <a:gd name="connsiteX3" fmla="*/ 1059953 w 1976487"/>
                        <a:gd name="connsiteY3" fmla="*/ 1405410 h 1405427"/>
                        <a:gd name="connsiteX4" fmla="*/ 81 w 1976487"/>
                        <a:gd name="connsiteY4" fmla="*/ 1059899 h 1405427"/>
                        <a:gd name="connsiteX0" fmla="*/ 1129 w 1897717"/>
                        <a:gd name="connsiteY0" fmla="*/ 1148747 h 1494285"/>
                        <a:gd name="connsiteX1" fmla="*/ 1270863 w 1897717"/>
                        <a:gd name="connsiteY1" fmla="*/ 0 h 1494285"/>
                        <a:gd name="connsiteX2" fmla="*/ 1850154 w 1897717"/>
                        <a:gd name="connsiteY2" fmla="*/ 1159853 h 1494285"/>
                        <a:gd name="connsiteX3" fmla="*/ 1061001 w 1897717"/>
                        <a:gd name="connsiteY3" fmla="*/ 1494258 h 1494285"/>
                        <a:gd name="connsiteX4" fmla="*/ 1129 w 1897717"/>
                        <a:gd name="connsiteY4" fmla="*/ 1148747 h 1494285"/>
                        <a:gd name="connsiteX0" fmla="*/ 1129 w 1960796"/>
                        <a:gd name="connsiteY0" fmla="*/ 1148747 h 1494413"/>
                        <a:gd name="connsiteX1" fmla="*/ 1270863 w 1960796"/>
                        <a:gd name="connsiteY1" fmla="*/ 0 h 1494413"/>
                        <a:gd name="connsiteX2" fmla="*/ 1850154 w 1960796"/>
                        <a:gd name="connsiteY2" fmla="*/ 1159853 h 1494413"/>
                        <a:gd name="connsiteX3" fmla="*/ 1061001 w 1960796"/>
                        <a:gd name="connsiteY3" fmla="*/ 1494258 h 1494413"/>
                        <a:gd name="connsiteX4" fmla="*/ 1129 w 1960796"/>
                        <a:gd name="connsiteY4" fmla="*/ 1148747 h 1494413"/>
                        <a:gd name="connsiteX0" fmla="*/ 1129 w 1922922"/>
                        <a:gd name="connsiteY0" fmla="*/ 1148747 h 1494273"/>
                        <a:gd name="connsiteX1" fmla="*/ 1270863 w 1922922"/>
                        <a:gd name="connsiteY1" fmla="*/ 0 h 1494273"/>
                        <a:gd name="connsiteX2" fmla="*/ 1850154 w 1922922"/>
                        <a:gd name="connsiteY2" fmla="*/ 1159853 h 1494273"/>
                        <a:gd name="connsiteX3" fmla="*/ 1061001 w 1922922"/>
                        <a:gd name="connsiteY3" fmla="*/ 1494258 h 1494273"/>
                        <a:gd name="connsiteX4" fmla="*/ 1129 w 1922922"/>
                        <a:gd name="connsiteY4" fmla="*/ 1148747 h 1494273"/>
                        <a:gd name="connsiteX0" fmla="*/ 1461 w 1923254"/>
                        <a:gd name="connsiteY0" fmla="*/ 1148747 h 1494273"/>
                        <a:gd name="connsiteX1" fmla="*/ 1271195 w 1923254"/>
                        <a:gd name="connsiteY1" fmla="*/ 0 h 1494273"/>
                        <a:gd name="connsiteX2" fmla="*/ 1850486 w 1923254"/>
                        <a:gd name="connsiteY2" fmla="*/ 1159853 h 1494273"/>
                        <a:gd name="connsiteX3" fmla="*/ 1061333 w 1923254"/>
                        <a:gd name="connsiteY3" fmla="*/ 1494258 h 1494273"/>
                        <a:gd name="connsiteX4" fmla="*/ 1461 w 1923254"/>
                        <a:gd name="connsiteY4" fmla="*/ 1148747 h 1494273"/>
                        <a:gd name="connsiteX0" fmla="*/ 1461 w 1923254"/>
                        <a:gd name="connsiteY0" fmla="*/ 1148747 h 1494297"/>
                        <a:gd name="connsiteX1" fmla="*/ 1271195 w 1923254"/>
                        <a:gd name="connsiteY1" fmla="*/ 0 h 1494297"/>
                        <a:gd name="connsiteX2" fmla="*/ 1850486 w 1923254"/>
                        <a:gd name="connsiteY2" fmla="*/ 1159853 h 1494297"/>
                        <a:gd name="connsiteX3" fmla="*/ 1061333 w 1923254"/>
                        <a:gd name="connsiteY3" fmla="*/ 1494258 h 1494297"/>
                        <a:gd name="connsiteX4" fmla="*/ 1461 w 1923254"/>
                        <a:gd name="connsiteY4" fmla="*/ 1148747 h 14942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23254" h="1494297">
                          <a:moveTo>
                            <a:pt x="1461" y="1148747"/>
                          </a:moveTo>
                          <a:cubicBezTo>
                            <a:pt x="36438" y="899704"/>
                            <a:pt x="721058" y="622300"/>
                            <a:pt x="1271195" y="0"/>
                          </a:cubicBezTo>
                          <a:cubicBezTo>
                            <a:pt x="2088032" y="482600"/>
                            <a:pt x="1942457" y="982998"/>
                            <a:pt x="1850486" y="1159853"/>
                          </a:cubicBezTo>
                          <a:cubicBezTo>
                            <a:pt x="1758515" y="1336708"/>
                            <a:pt x="1556515" y="1491945"/>
                            <a:pt x="1061333" y="1494258"/>
                          </a:cubicBezTo>
                          <a:cubicBezTo>
                            <a:pt x="566151" y="1496571"/>
                            <a:pt x="-33516" y="1397790"/>
                            <a:pt x="1461" y="1148747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4" name="グループ化 303">
                    <a:extLst>
                      <a:ext uri="{FF2B5EF4-FFF2-40B4-BE49-F238E27FC236}">
                        <a16:creationId xmlns:a16="http://schemas.microsoft.com/office/drawing/2014/main" id="{2EB428D5-8306-5D24-6CEE-AC3B208A60A9}"/>
                      </a:ext>
                    </a:extLst>
                  </p:cNvPr>
                  <p:cNvGrpSpPr/>
                  <p:nvPr/>
                </p:nvGrpSpPr>
                <p:grpSpPr>
                  <a:xfrm rot="2085274">
                    <a:off x="5354431" y="1282632"/>
                    <a:ext cx="1343123" cy="1343123"/>
                    <a:chOff x="5354432" y="1282632"/>
                    <a:chExt cx="1343123" cy="1343123"/>
                  </a:xfrm>
                  <a:solidFill>
                    <a:srgbClr val="00B0F0">
                      <a:alpha val="60000"/>
                    </a:srgbClr>
                  </a:solidFill>
                </p:grpSpPr>
                <p:sp>
                  <p:nvSpPr>
                    <p:cNvPr id="306" name="楕円 2">
                      <a:extLst>
                        <a:ext uri="{FF2B5EF4-FFF2-40B4-BE49-F238E27FC236}">
                          <a16:creationId xmlns:a16="http://schemas.microsoft.com/office/drawing/2014/main" id="{00DD4DEA-C05C-80BD-6B73-1DDAC308A8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3082" y="2042416"/>
                      <a:ext cx="585207" cy="583339"/>
                    </a:xfrm>
                    <a:custGeom>
                      <a:avLst/>
                      <a:gdLst>
                        <a:gd name="connsiteX0" fmla="*/ 0 w 1578305"/>
                        <a:gd name="connsiteY0" fmla="*/ 334405 h 668810"/>
                        <a:gd name="connsiteX1" fmla="*/ 789153 w 1578305"/>
                        <a:gd name="connsiteY1" fmla="*/ 0 h 668810"/>
                        <a:gd name="connsiteX2" fmla="*/ 1578306 w 1578305"/>
                        <a:gd name="connsiteY2" fmla="*/ 334405 h 668810"/>
                        <a:gd name="connsiteX3" fmla="*/ 789153 w 1578305"/>
                        <a:gd name="connsiteY3" fmla="*/ 668810 h 668810"/>
                        <a:gd name="connsiteX4" fmla="*/ 0 w 1578305"/>
                        <a:gd name="connsiteY4" fmla="*/ 334405 h 6688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710514"/>
                        <a:gd name="connsiteY0" fmla="*/ 1071005 h 1405410"/>
                        <a:gd name="connsiteX1" fmla="*/ 1117830 w 1710514"/>
                        <a:gd name="connsiteY1" fmla="*/ 0 h 1405410"/>
                        <a:gd name="connsiteX2" fmla="*/ 1583133 w 1710514"/>
                        <a:gd name="connsiteY2" fmla="*/ 1071005 h 1405410"/>
                        <a:gd name="connsiteX3" fmla="*/ 793980 w 1710514"/>
                        <a:gd name="connsiteY3" fmla="*/ 1405410 h 1405410"/>
                        <a:gd name="connsiteX4" fmla="*/ 4827 w 1710514"/>
                        <a:gd name="connsiteY4" fmla="*/ 1071005 h 1405410"/>
                        <a:gd name="connsiteX0" fmla="*/ 118 w 1705805"/>
                        <a:gd name="connsiteY0" fmla="*/ 1071005 h 1405410"/>
                        <a:gd name="connsiteX1" fmla="*/ 1113121 w 1705805"/>
                        <a:gd name="connsiteY1" fmla="*/ 0 h 1405410"/>
                        <a:gd name="connsiteX2" fmla="*/ 1578424 w 1705805"/>
                        <a:gd name="connsiteY2" fmla="*/ 1071005 h 1405410"/>
                        <a:gd name="connsiteX3" fmla="*/ 789271 w 1705805"/>
                        <a:gd name="connsiteY3" fmla="*/ 1405410 h 1405410"/>
                        <a:gd name="connsiteX4" fmla="*/ 118 w 1705805"/>
                        <a:gd name="connsiteY4" fmla="*/ 1071005 h 1405410"/>
                        <a:gd name="connsiteX0" fmla="*/ 81 w 1976487"/>
                        <a:gd name="connsiteY0" fmla="*/ 1059899 h 1405427"/>
                        <a:gd name="connsiteX1" fmla="*/ 1383803 w 1976487"/>
                        <a:gd name="connsiteY1" fmla="*/ 0 h 1405427"/>
                        <a:gd name="connsiteX2" fmla="*/ 1849106 w 1976487"/>
                        <a:gd name="connsiteY2" fmla="*/ 1071005 h 1405427"/>
                        <a:gd name="connsiteX3" fmla="*/ 1059953 w 1976487"/>
                        <a:gd name="connsiteY3" fmla="*/ 1405410 h 1405427"/>
                        <a:gd name="connsiteX4" fmla="*/ 81 w 1976487"/>
                        <a:gd name="connsiteY4" fmla="*/ 1059899 h 1405427"/>
                        <a:gd name="connsiteX0" fmla="*/ 1129 w 1897717"/>
                        <a:gd name="connsiteY0" fmla="*/ 1148747 h 1494285"/>
                        <a:gd name="connsiteX1" fmla="*/ 1270863 w 1897717"/>
                        <a:gd name="connsiteY1" fmla="*/ 0 h 1494285"/>
                        <a:gd name="connsiteX2" fmla="*/ 1850154 w 1897717"/>
                        <a:gd name="connsiteY2" fmla="*/ 1159853 h 1494285"/>
                        <a:gd name="connsiteX3" fmla="*/ 1061001 w 1897717"/>
                        <a:gd name="connsiteY3" fmla="*/ 1494258 h 1494285"/>
                        <a:gd name="connsiteX4" fmla="*/ 1129 w 1897717"/>
                        <a:gd name="connsiteY4" fmla="*/ 1148747 h 1494285"/>
                        <a:gd name="connsiteX0" fmla="*/ 1129 w 1960796"/>
                        <a:gd name="connsiteY0" fmla="*/ 1148747 h 1494413"/>
                        <a:gd name="connsiteX1" fmla="*/ 1270863 w 1960796"/>
                        <a:gd name="connsiteY1" fmla="*/ 0 h 1494413"/>
                        <a:gd name="connsiteX2" fmla="*/ 1850154 w 1960796"/>
                        <a:gd name="connsiteY2" fmla="*/ 1159853 h 1494413"/>
                        <a:gd name="connsiteX3" fmla="*/ 1061001 w 1960796"/>
                        <a:gd name="connsiteY3" fmla="*/ 1494258 h 1494413"/>
                        <a:gd name="connsiteX4" fmla="*/ 1129 w 1960796"/>
                        <a:gd name="connsiteY4" fmla="*/ 1148747 h 1494413"/>
                        <a:gd name="connsiteX0" fmla="*/ 1129 w 1922922"/>
                        <a:gd name="connsiteY0" fmla="*/ 1148747 h 1494273"/>
                        <a:gd name="connsiteX1" fmla="*/ 1270863 w 1922922"/>
                        <a:gd name="connsiteY1" fmla="*/ 0 h 1494273"/>
                        <a:gd name="connsiteX2" fmla="*/ 1850154 w 1922922"/>
                        <a:gd name="connsiteY2" fmla="*/ 1159853 h 1494273"/>
                        <a:gd name="connsiteX3" fmla="*/ 1061001 w 1922922"/>
                        <a:gd name="connsiteY3" fmla="*/ 1494258 h 1494273"/>
                        <a:gd name="connsiteX4" fmla="*/ 1129 w 1922922"/>
                        <a:gd name="connsiteY4" fmla="*/ 1148747 h 1494273"/>
                        <a:gd name="connsiteX0" fmla="*/ 1461 w 1923254"/>
                        <a:gd name="connsiteY0" fmla="*/ 1148747 h 1494273"/>
                        <a:gd name="connsiteX1" fmla="*/ 1271195 w 1923254"/>
                        <a:gd name="connsiteY1" fmla="*/ 0 h 1494273"/>
                        <a:gd name="connsiteX2" fmla="*/ 1850486 w 1923254"/>
                        <a:gd name="connsiteY2" fmla="*/ 1159853 h 1494273"/>
                        <a:gd name="connsiteX3" fmla="*/ 1061333 w 1923254"/>
                        <a:gd name="connsiteY3" fmla="*/ 1494258 h 1494273"/>
                        <a:gd name="connsiteX4" fmla="*/ 1461 w 1923254"/>
                        <a:gd name="connsiteY4" fmla="*/ 1148747 h 1494273"/>
                        <a:gd name="connsiteX0" fmla="*/ 1461 w 1923254"/>
                        <a:gd name="connsiteY0" fmla="*/ 1148747 h 1494297"/>
                        <a:gd name="connsiteX1" fmla="*/ 1271195 w 1923254"/>
                        <a:gd name="connsiteY1" fmla="*/ 0 h 1494297"/>
                        <a:gd name="connsiteX2" fmla="*/ 1850486 w 1923254"/>
                        <a:gd name="connsiteY2" fmla="*/ 1159853 h 1494297"/>
                        <a:gd name="connsiteX3" fmla="*/ 1061333 w 1923254"/>
                        <a:gd name="connsiteY3" fmla="*/ 1494258 h 1494297"/>
                        <a:gd name="connsiteX4" fmla="*/ 1461 w 1923254"/>
                        <a:gd name="connsiteY4" fmla="*/ 1148747 h 14942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23254" h="1494297">
                          <a:moveTo>
                            <a:pt x="1461" y="1148747"/>
                          </a:moveTo>
                          <a:cubicBezTo>
                            <a:pt x="36438" y="899704"/>
                            <a:pt x="721058" y="622300"/>
                            <a:pt x="1271195" y="0"/>
                          </a:cubicBezTo>
                          <a:cubicBezTo>
                            <a:pt x="2088032" y="482600"/>
                            <a:pt x="1942457" y="982998"/>
                            <a:pt x="1850486" y="1159853"/>
                          </a:cubicBezTo>
                          <a:cubicBezTo>
                            <a:pt x="1758515" y="1336708"/>
                            <a:pt x="1556515" y="1491945"/>
                            <a:pt x="1061333" y="1494258"/>
                          </a:cubicBezTo>
                          <a:cubicBezTo>
                            <a:pt x="566151" y="1496571"/>
                            <a:pt x="-33516" y="1397790"/>
                            <a:pt x="1461" y="1148747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7" name="楕円 2">
                      <a:extLst>
                        <a:ext uri="{FF2B5EF4-FFF2-40B4-BE49-F238E27FC236}">
                          <a16:creationId xmlns:a16="http://schemas.microsoft.com/office/drawing/2014/main" id="{EE2107B1-4003-BB46-C725-4AA727897F1D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5793698" y="1282632"/>
                      <a:ext cx="585207" cy="583339"/>
                    </a:xfrm>
                    <a:custGeom>
                      <a:avLst/>
                      <a:gdLst>
                        <a:gd name="connsiteX0" fmla="*/ 0 w 1578305"/>
                        <a:gd name="connsiteY0" fmla="*/ 334405 h 668810"/>
                        <a:gd name="connsiteX1" fmla="*/ 789153 w 1578305"/>
                        <a:gd name="connsiteY1" fmla="*/ 0 h 668810"/>
                        <a:gd name="connsiteX2" fmla="*/ 1578306 w 1578305"/>
                        <a:gd name="connsiteY2" fmla="*/ 334405 h 668810"/>
                        <a:gd name="connsiteX3" fmla="*/ 789153 w 1578305"/>
                        <a:gd name="connsiteY3" fmla="*/ 668810 h 668810"/>
                        <a:gd name="connsiteX4" fmla="*/ 0 w 1578305"/>
                        <a:gd name="connsiteY4" fmla="*/ 334405 h 6688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710514"/>
                        <a:gd name="connsiteY0" fmla="*/ 1071005 h 1405410"/>
                        <a:gd name="connsiteX1" fmla="*/ 1117830 w 1710514"/>
                        <a:gd name="connsiteY1" fmla="*/ 0 h 1405410"/>
                        <a:gd name="connsiteX2" fmla="*/ 1583133 w 1710514"/>
                        <a:gd name="connsiteY2" fmla="*/ 1071005 h 1405410"/>
                        <a:gd name="connsiteX3" fmla="*/ 793980 w 1710514"/>
                        <a:gd name="connsiteY3" fmla="*/ 1405410 h 1405410"/>
                        <a:gd name="connsiteX4" fmla="*/ 4827 w 1710514"/>
                        <a:gd name="connsiteY4" fmla="*/ 1071005 h 1405410"/>
                        <a:gd name="connsiteX0" fmla="*/ 118 w 1705805"/>
                        <a:gd name="connsiteY0" fmla="*/ 1071005 h 1405410"/>
                        <a:gd name="connsiteX1" fmla="*/ 1113121 w 1705805"/>
                        <a:gd name="connsiteY1" fmla="*/ 0 h 1405410"/>
                        <a:gd name="connsiteX2" fmla="*/ 1578424 w 1705805"/>
                        <a:gd name="connsiteY2" fmla="*/ 1071005 h 1405410"/>
                        <a:gd name="connsiteX3" fmla="*/ 789271 w 1705805"/>
                        <a:gd name="connsiteY3" fmla="*/ 1405410 h 1405410"/>
                        <a:gd name="connsiteX4" fmla="*/ 118 w 1705805"/>
                        <a:gd name="connsiteY4" fmla="*/ 1071005 h 1405410"/>
                        <a:gd name="connsiteX0" fmla="*/ 81 w 1976487"/>
                        <a:gd name="connsiteY0" fmla="*/ 1059899 h 1405427"/>
                        <a:gd name="connsiteX1" fmla="*/ 1383803 w 1976487"/>
                        <a:gd name="connsiteY1" fmla="*/ 0 h 1405427"/>
                        <a:gd name="connsiteX2" fmla="*/ 1849106 w 1976487"/>
                        <a:gd name="connsiteY2" fmla="*/ 1071005 h 1405427"/>
                        <a:gd name="connsiteX3" fmla="*/ 1059953 w 1976487"/>
                        <a:gd name="connsiteY3" fmla="*/ 1405410 h 1405427"/>
                        <a:gd name="connsiteX4" fmla="*/ 81 w 1976487"/>
                        <a:gd name="connsiteY4" fmla="*/ 1059899 h 1405427"/>
                        <a:gd name="connsiteX0" fmla="*/ 1129 w 1897717"/>
                        <a:gd name="connsiteY0" fmla="*/ 1148747 h 1494285"/>
                        <a:gd name="connsiteX1" fmla="*/ 1270863 w 1897717"/>
                        <a:gd name="connsiteY1" fmla="*/ 0 h 1494285"/>
                        <a:gd name="connsiteX2" fmla="*/ 1850154 w 1897717"/>
                        <a:gd name="connsiteY2" fmla="*/ 1159853 h 1494285"/>
                        <a:gd name="connsiteX3" fmla="*/ 1061001 w 1897717"/>
                        <a:gd name="connsiteY3" fmla="*/ 1494258 h 1494285"/>
                        <a:gd name="connsiteX4" fmla="*/ 1129 w 1897717"/>
                        <a:gd name="connsiteY4" fmla="*/ 1148747 h 1494285"/>
                        <a:gd name="connsiteX0" fmla="*/ 1129 w 1960796"/>
                        <a:gd name="connsiteY0" fmla="*/ 1148747 h 1494413"/>
                        <a:gd name="connsiteX1" fmla="*/ 1270863 w 1960796"/>
                        <a:gd name="connsiteY1" fmla="*/ 0 h 1494413"/>
                        <a:gd name="connsiteX2" fmla="*/ 1850154 w 1960796"/>
                        <a:gd name="connsiteY2" fmla="*/ 1159853 h 1494413"/>
                        <a:gd name="connsiteX3" fmla="*/ 1061001 w 1960796"/>
                        <a:gd name="connsiteY3" fmla="*/ 1494258 h 1494413"/>
                        <a:gd name="connsiteX4" fmla="*/ 1129 w 1960796"/>
                        <a:gd name="connsiteY4" fmla="*/ 1148747 h 1494413"/>
                        <a:gd name="connsiteX0" fmla="*/ 1129 w 1922922"/>
                        <a:gd name="connsiteY0" fmla="*/ 1148747 h 1494273"/>
                        <a:gd name="connsiteX1" fmla="*/ 1270863 w 1922922"/>
                        <a:gd name="connsiteY1" fmla="*/ 0 h 1494273"/>
                        <a:gd name="connsiteX2" fmla="*/ 1850154 w 1922922"/>
                        <a:gd name="connsiteY2" fmla="*/ 1159853 h 1494273"/>
                        <a:gd name="connsiteX3" fmla="*/ 1061001 w 1922922"/>
                        <a:gd name="connsiteY3" fmla="*/ 1494258 h 1494273"/>
                        <a:gd name="connsiteX4" fmla="*/ 1129 w 1922922"/>
                        <a:gd name="connsiteY4" fmla="*/ 1148747 h 1494273"/>
                        <a:gd name="connsiteX0" fmla="*/ 1461 w 1923254"/>
                        <a:gd name="connsiteY0" fmla="*/ 1148747 h 1494273"/>
                        <a:gd name="connsiteX1" fmla="*/ 1271195 w 1923254"/>
                        <a:gd name="connsiteY1" fmla="*/ 0 h 1494273"/>
                        <a:gd name="connsiteX2" fmla="*/ 1850486 w 1923254"/>
                        <a:gd name="connsiteY2" fmla="*/ 1159853 h 1494273"/>
                        <a:gd name="connsiteX3" fmla="*/ 1061333 w 1923254"/>
                        <a:gd name="connsiteY3" fmla="*/ 1494258 h 1494273"/>
                        <a:gd name="connsiteX4" fmla="*/ 1461 w 1923254"/>
                        <a:gd name="connsiteY4" fmla="*/ 1148747 h 1494273"/>
                        <a:gd name="connsiteX0" fmla="*/ 1461 w 1923254"/>
                        <a:gd name="connsiteY0" fmla="*/ 1148747 h 1494297"/>
                        <a:gd name="connsiteX1" fmla="*/ 1271195 w 1923254"/>
                        <a:gd name="connsiteY1" fmla="*/ 0 h 1494297"/>
                        <a:gd name="connsiteX2" fmla="*/ 1850486 w 1923254"/>
                        <a:gd name="connsiteY2" fmla="*/ 1159853 h 1494297"/>
                        <a:gd name="connsiteX3" fmla="*/ 1061333 w 1923254"/>
                        <a:gd name="connsiteY3" fmla="*/ 1494258 h 1494297"/>
                        <a:gd name="connsiteX4" fmla="*/ 1461 w 1923254"/>
                        <a:gd name="connsiteY4" fmla="*/ 1148747 h 14942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23254" h="1494297">
                          <a:moveTo>
                            <a:pt x="1461" y="1148747"/>
                          </a:moveTo>
                          <a:cubicBezTo>
                            <a:pt x="36438" y="899704"/>
                            <a:pt x="721058" y="622300"/>
                            <a:pt x="1271195" y="0"/>
                          </a:cubicBezTo>
                          <a:cubicBezTo>
                            <a:pt x="2088032" y="482600"/>
                            <a:pt x="1942457" y="982998"/>
                            <a:pt x="1850486" y="1159853"/>
                          </a:cubicBezTo>
                          <a:cubicBezTo>
                            <a:pt x="1758515" y="1336708"/>
                            <a:pt x="1556515" y="1491945"/>
                            <a:pt x="1061333" y="1494258"/>
                          </a:cubicBezTo>
                          <a:cubicBezTo>
                            <a:pt x="566151" y="1496571"/>
                            <a:pt x="-33516" y="1397790"/>
                            <a:pt x="1461" y="1148747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楕円 2">
                      <a:extLst>
                        <a:ext uri="{FF2B5EF4-FFF2-40B4-BE49-F238E27FC236}">
                          <a16:creationId xmlns:a16="http://schemas.microsoft.com/office/drawing/2014/main" id="{4FC8A110-0DB7-7DF5-AB1D-52D95600572B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5353498" y="1602219"/>
                      <a:ext cx="585208" cy="583339"/>
                    </a:xfrm>
                    <a:custGeom>
                      <a:avLst/>
                      <a:gdLst>
                        <a:gd name="connsiteX0" fmla="*/ 0 w 1578305"/>
                        <a:gd name="connsiteY0" fmla="*/ 334405 h 668810"/>
                        <a:gd name="connsiteX1" fmla="*/ 789153 w 1578305"/>
                        <a:gd name="connsiteY1" fmla="*/ 0 h 668810"/>
                        <a:gd name="connsiteX2" fmla="*/ 1578306 w 1578305"/>
                        <a:gd name="connsiteY2" fmla="*/ 334405 h 668810"/>
                        <a:gd name="connsiteX3" fmla="*/ 789153 w 1578305"/>
                        <a:gd name="connsiteY3" fmla="*/ 668810 h 668810"/>
                        <a:gd name="connsiteX4" fmla="*/ 0 w 1578305"/>
                        <a:gd name="connsiteY4" fmla="*/ 334405 h 6688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710514"/>
                        <a:gd name="connsiteY0" fmla="*/ 1071005 h 1405410"/>
                        <a:gd name="connsiteX1" fmla="*/ 1117830 w 1710514"/>
                        <a:gd name="connsiteY1" fmla="*/ 0 h 1405410"/>
                        <a:gd name="connsiteX2" fmla="*/ 1583133 w 1710514"/>
                        <a:gd name="connsiteY2" fmla="*/ 1071005 h 1405410"/>
                        <a:gd name="connsiteX3" fmla="*/ 793980 w 1710514"/>
                        <a:gd name="connsiteY3" fmla="*/ 1405410 h 1405410"/>
                        <a:gd name="connsiteX4" fmla="*/ 4827 w 1710514"/>
                        <a:gd name="connsiteY4" fmla="*/ 1071005 h 1405410"/>
                        <a:gd name="connsiteX0" fmla="*/ 118 w 1705805"/>
                        <a:gd name="connsiteY0" fmla="*/ 1071005 h 1405410"/>
                        <a:gd name="connsiteX1" fmla="*/ 1113121 w 1705805"/>
                        <a:gd name="connsiteY1" fmla="*/ 0 h 1405410"/>
                        <a:gd name="connsiteX2" fmla="*/ 1578424 w 1705805"/>
                        <a:gd name="connsiteY2" fmla="*/ 1071005 h 1405410"/>
                        <a:gd name="connsiteX3" fmla="*/ 789271 w 1705805"/>
                        <a:gd name="connsiteY3" fmla="*/ 1405410 h 1405410"/>
                        <a:gd name="connsiteX4" fmla="*/ 118 w 1705805"/>
                        <a:gd name="connsiteY4" fmla="*/ 1071005 h 1405410"/>
                        <a:gd name="connsiteX0" fmla="*/ 81 w 1976487"/>
                        <a:gd name="connsiteY0" fmla="*/ 1059899 h 1405427"/>
                        <a:gd name="connsiteX1" fmla="*/ 1383803 w 1976487"/>
                        <a:gd name="connsiteY1" fmla="*/ 0 h 1405427"/>
                        <a:gd name="connsiteX2" fmla="*/ 1849106 w 1976487"/>
                        <a:gd name="connsiteY2" fmla="*/ 1071005 h 1405427"/>
                        <a:gd name="connsiteX3" fmla="*/ 1059953 w 1976487"/>
                        <a:gd name="connsiteY3" fmla="*/ 1405410 h 1405427"/>
                        <a:gd name="connsiteX4" fmla="*/ 81 w 1976487"/>
                        <a:gd name="connsiteY4" fmla="*/ 1059899 h 1405427"/>
                        <a:gd name="connsiteX0" fmla="*/ 1129 w 1897717"/>
                        <a:gd name="connsiteY0" fmla="*/ 1148747 h 1494285"/>
                        <a:gd name="connsiteX1" fmla="*/ 1270863 w 1897717"/>
                        <a:gd name="connsiteY1" fmla="*/ 0 h 1494285"/>
                        <a:gd name="connsiteX2" fmla="*/ 1850154 w 1897717"/>
                        <a:gd name="connsiteY2" fmla="*/ 1159853 h 1494285"/>
                        <a:gd name="connsiteX3" fmla="*/ 1061001 w 1897717"/>
                        <a:gd name="connsiteY3" fmla="*/ 1494258 h 1494285"/>
                        <a:gd name="connsiteX4" fmla="*/ 1129 w 1897717"/>
                        <a:gd name="connsiteY4" fmla="*/ 1148747 h 1494285"/>
                        <a:gd name="connsiteX0" fmla="*/ 1129 w 1960796"/>
                        <a:gd name="connsiteY0" fmla="*/ 1148747 h 1494413"/>
                        <a:gd name="connsiteX1" fmla="*/ 1270863 w 1960796"/>
                        <a:gd name="connsiteY1" fmla="*/ 0 h 1494413"/>
                        <a:gd name="connsiteX2" fmla="*/ 1850154 w 1960796"/>
                        <a:gd name="connsiteY2" fmla="*/ 1159853 h 1494413"/>
                        <a:gd name="connsiteX3" fmla="*/ 1061001 w 1960796"/>
                        <a:gd name="connsiteY3" fmla="*/ 1494258 h 1494413"/>
                        <a:gd name="connsiteX4" fmla="*/ 1129 w 1960796"/>
                        <a:gd name="connsiteY4" fmla="*/ 1148747 h 1494413"/>
                        <a:gd name="connsiteX0" fmla="*/ 1129 w 1922922"/>
                        <a:gd name="connsiteY0" fmla="*/ 1148747 h 1494273"/>
                        <a:gd name="connsiteX1" fmla="*/ 1270863 w 1922922"/>
                        <a:gd name="connsiteY1" fmla="*/ 0 h 1494273"/>
                        <a:gd name="connsiteX2" fmla="*/ 1850154 w 1922922"/>
                        <a:gd name="connsiteY2" fmla="*/ 1159853 h 1494273"/>
                        <a:gd name="connsiteX3" fmla="*/ 1061001 w 1922922"/>
                        <a:gd name="connsiteY3" fmla="*/ 1494258 h 1494273"/>
                        <a:gd name="connsiteX4" fmla="*/ 1129 w 1922922"/>
                        <a:gd name="connsiteY4" fmla="*/ 1148747 h 1494273"/>
                        <a:gd name="connsiteX0" fmla="*/ 1461 w 1923254"/>
                        <a:gd name="connsiteY0" fmla="*/ 1148747 h 1494273"/>
                        <a:gd name="connsiteX1" fmla="*/ 1271195 w 1923254"/>
                        <a:gd name="connsiteY1" fmla="*/ 0 h 1494273"/>
                        <a:gd name="connsiteX2" fmla="*/ 1850486 w 1923254"/>
                        <a:gd name="connsiteY2" fmla="*/ 1159853 h 1494273"/>
                        <a:gd name="connsiteX3" fmla="*/ 1061333 w 1923254"/>
                        <a:gd name="connsiteY3" fmla="*/ 1494258 h 1494273"/>
                        <a:gd name="connsiteX4" fmla="*/ 1461 w 1923254"/>
                        <a:gd name="connsiteY4" fmla="*/ 1148747 h 1494273"/>
                        <a:gd name="connsiteX0" fmla="*/ 1461 w 1923254"/>
                        <a:gd name="connsiteY0" fmla="*/ 1148747 h 1494297"/>
                        <a:gd name="connsiteX1" fmla="*/ 1271195 w 1923254"/>
                        <a:gd name="connsiteY1" fmla="*/ 0 h 1494297"/>
                        <a:gd name="connsiteX2" fmla="*/ 1850486 w 1923254"/>
                        <a:gd name="connsiteY2" fmla="*/ 1159853 h 1494297"/>
                        <a:gd name="connsiteX3" fmla="*/ 1061333 w 1923254"/>
                        <a:gd name="connsiteY3" fmla="*/ 1494258 h 1494297"/>
                        <a:gd name="connsiteX4" fmla="*/ 1461 w 1923254"/>
                        <a:gd name="connsiteY4" fmla="*/ 1148747 h 14942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23254" h="1494297">
                          <a:moveTo>
                            <a:pt x="1461" y="1148747"/>
                          </a:moveTo>
                          <a:cubicBezTo>
                            <a:pt x="36438" y="899704"/>
                            <a:pt x="721058" y="622300"/>
                            <a:pt x="1271195" y="0"/>
                          </a:cubicBezTo>
                          <a:cubicBezTo>
                            <a:pt x="2088032" y="482600"/>
                            <a:pt x="1942457" y="982998"/>
                            <a:pt x="1850486" y="1159853"/>
                          </a:cubicBezTo>
                          <a:cubicBezTo>
                            <a:pt x="1758515" y="1336708"/>
                            <a:pt x="1556515" y="1491945"/>
                            <a:pt x="1061333" y="1494258"/>
                          </a:cubicBezTo>
                          <a:cubicBezTo>
                            <a:pt x="566151" y="1496571"/>
                            <a:pt x="-33516" y="1397790"/>
                            <a:pt x="1461" y="1148747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9" name="楕円 2">
                      <a:extLst>
                        <a:ext uri="{FF2B5EF4-FFF2-40B4-BE49-F238E27FC236}">
                          <a16:creationId xmlns:a16="http://schemas.microsoft.com/office/drawing/2014/main" id="{CC1D3D85-E7EE-2C6B-2E3A-D10E132D9EBF}"/>
                        </a:ext>
                      </a:extLst>
                    </p:cNvPr>
                    <p:cNvSpPr/>
                    <p:nvPr/>
                  </p:nvSpPr>
                  <p:spPr bwMode="auto">
                    <a:xfrm rot="5400000" flipH="1" flipV="1">
                      <a:off x="6113282" y="1722831"/>
                      <a:ext cx="585208" cy="583339"/>
                    </a:xfrm>
                    <a:custGeom>
                      <a:avLst/>
                      <a:gdLst>
                        <a:gd name="connsiteX0" fmla="*/ 0 w 1578305"/>
                        <a:gd name="connsiteY0" fmla="*/ 334405 h 668810"/>
                        <a:gd name="connsiteX1" fmla="*/ 789153 w 1578305"/>
                        <a:gd name="connsiteY1" fmla="*/ 0 h 668810"/>
                        <a:gd name="connsiteX2" fmla="*/ 1578306 w 1578305"/>
                        <a:gd name="connsiteY2" fmla="*/ 334405 h 668810"/>
                        <a:gd name="connsiteX3" fmla="*/ 789153 w 1578305"/>
                        <a:gd name="connsiteY3" fmla="*/ 668810 h 668810"/>
                        <a:gd name="connsiteX4" fmla="*/ 0 w 1578305"/>
                        <a:gd name="connsiteY4" fmla="*/ 334405 h 6688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583133"/>
                        <a:gd name="connsiteY0" fmla="*/ 1071005 h 1405410"/>
                        <a:gd name="connsiteX1" fmla="*/ 1117830 w 1583133"/>
                        <a:gd name="connsiteY1" fmla="*/ 0 h 1405410"/>
                        <a:gd name="connsiteX2" fmla="*/ 1583133 w 1583133"/>
                        <a:gd name="connsiteY2" fmla="*/ 1071005 h 1405410"/>
                        <a:gd name="connsiteX3" fmla="*/ 793980 w 1583133"/>
                        <a:gd name="connsiteY3" fmla="*/ 1405410 h 1405410"/>
                        <a:gd name="connsiteX4" fmla="*/ 4827 w 1583133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658352"/>
                        <a:gd name="connsiteY0" fmla="*/ 1071005 h 1405410"/>
                        <a:gd name="connsiteX1" fmla="*/ 1117830 w 1658352"/>
                        <a:gd name="connsiteY1" fmla="*/ 0 h 1405410"/>
                        <a:gd name="connsiteX2" fmla="*/ 1583133 w 1658352"/>
                        <a:gd name="connsiteY2" fmla="*/ 1071005 h 1405410"/>
                        <a:gd name="connsiteX3" fmla="*/ 793980 w 1658352"/>
                        <a:gd name="connsiteY3" fmla="*/ 1405410 h 1405410"/>
                        <a:gd name="connsiteX4" fmla="*/ 4827 w 1658352"/>
                        <a:gd name="connsiteY4" fmla="*/ 1071005 h 1405410"/>
                        <a:gd name="connsiteX0" fmla="*/ 4827 w 1710514"/>
                        <a:gd name="connsiteY0" fmla="*/ 1071005 h 1405410"/>
                        <a:gd name="connsiteX1" fmla="*/ 1117830 w 1710514"/>
                        <a:gd name="connsiteY1" fmla="*/ 0 h 1405410"/>
                        <a:gd name="connsiteX2" fmla="*/ 1583133 w 1710514"/>
                        <a:gd name="connsiteY2" fmla="*/ 1071005 h 1405410"/>
                        <a:gd name="connsiteX3" fmla="*/ 793980 w 1710514"/>
                        <a:gd name="connsiteY3" fmla="*/ 1405410 h 1405410"/>
                        <a:gd name="connsiteX4" fmla="*/ 4827 w 1710514"/>
                        <a:gd name="connsiteY4" fmla="*/ 1071005 h 1405410"/>
                        <a:gd name="connsiteX0" fmla="*/ 118 w 1705805"/>
                        <a:gd name="connsiteY0" fmla="*/ 1071005 h 1405410"/>
                        <a:gd name="connsiteX1" fmla="*/ 1113121 w 1705805"/>
                        <a:gd name="connsiteY1" fmla="*/ 0 h 1405410"/>
                        <a:gd name="connsiteX2" fmla="*/ 1578424 w 1705805"/>
                        <a:gd name="connsiteY2" fmla="*/ 1071005 h 1405410"/>
                        <a:gd name="connsiteX3" fmla="*/ 789271 w 1705805"/>
                        <a:gd name="connsiteY3" fmla="*/ 1405410 h 1405410"/>
                        <a:gd name="connsiteX4" fmla="*/ 118 w 1705805"/>
                        <a:gd name="connsiteY4" fmla="*/ 1071005 h 1405410"/>
                        <a:gd name="connsiteX0" fmla="*/ 81 w 1976487"/>
                        <a:gd name="connsiteY0" fmla="*/ 1059899 h 1405427"/>
                        <a:gd name="connsiteX1" fmla="*/ 1383803 w 1976487"/>
                        <a:gd name="connsiteY1" fmla="*/ 0 h 1405427"/>
                        <a:gd name="connsiteX2" fmla="*/ 1849106 w 1976487"/>
                        <a:gd name="connsiteY2" fmla="*/ 1071005 h 1405427"/>
                        <a:gd name="connsiteX3" fmla="*/ 1059953 w 1976487"/>
                        <a:gd name="connsiteY3" fmla="*/ 1405410 h 1405427"/>
                        <a:gd name="connsiteX4" fmla="*/ 81 w 1976487"/>
                        <a:gd name="connsiteY4" fmla="*/ 1059899 h 1405427"/>
                        <a:gd name="connsiteX0" fmla="*/ 1129 w 1897717"/>
                        <a:gd name="connsiteY0" fmla="*/ 1148747 h 1494285"/>
                        <a:gd name="connsiteX1" fmla="*/ 1270863 w 1897717"/>
                        <a:gd name="connsiteY1" fmla="*/ 0 h 1494285"/>
                        <a:gd name="connsiteX2" fmla="*/ 1850154 w 1897717"/>
                        <a:gd name="connsiteY2" fmla="*/ 1159853 h 1494285"/>
                        <a:gd name="connsiteX3" fmla="*/ 1061001 w 1897717"/>
                        <a:gd name="connsiteY3" fmla="*/ 1494258 h 1494285"/>
                        <a:gd name="connsiteX4" fmla="*/ 1129 w 1897717"/>
                        <a:gd name="connsiteY4" fmla="*/ 1148747 h 1494285"/>
                        <a:gd name="connsiteX0" fmla="*/ 1129 w 1960796"/>
                        <a:gd name="connsiteY0" fmla="*/ 1148747 h 1494413"/>
                        <a:gd name="connsiteX1" fmla="*/ 1270863 w 1960796"/>
                        <a:gd name="connsiteY1" fmla="*/ 0 h 1494413"/>
                        <a:gd name="connsiteX2" fmla="*/ 1850154 w 1960796"/>
                        <a:gd name="connsiteY2" fmla="*/ 1159853 h 1494413"/>
                        <a:gd name="connsiteX3" fmla="*/ 1061001 w 1960796"/>
                        <a:gd name="connsiteY3" fmla="*/ 1494258 h 1494413"/>
                        <a:gd name="connsiteX4" fmla="*/ 1129 w 1960796"/>
                        <a:gd name="connsiteY4" fmla="*/ 1148747 h 1494413"/>
                        <a:gd name="connsiteX0" fmla="*/ 1129 w 1922922"/>
                        <a:gd name="connsiteY0" fmla="*/ 1148747 h 1494273"/>
                        <a:gd name="connsiteX1" fmla="*/ 1270863 w 1922922"/>
                        <a:gd name="connsiteY1" fmla="*/ 0 h 1494273"/>
                        <a:gd name="connsiteX2" fmla="*/ 1850154 w 1922922"/>
                        <a:gd name="connsiteY2" fmla="*/ 1159853 h 1494273"/>
                        <a:gd name="connsiteX3" fmla="*/ 1061001 w 1922922"/>
                        <a:gd name="connsiteY3" fmla="*/ 1494258 h 1494273"/>
                        <a:gd name="connsiteX4" fmla="*/ 1129 w 1922922"/>
                        <a:gd name="connsiteY4" fmla="*/ 1148747 h 1494273"/>
                        <a:gd name="connsiteX0" fmla="*/ 1461 w 1923254"/>
                        <a:gd name="connsiteY0" fmla="*/ 1148747 h 1494273"/>
                        <a:gd name="connsiteX1" fmla="*/ 1271195 w 1923254"/>
                        <a:gd name="connsiteY1" fmla="*/ 0 h 1494273"/>
                        <a:gd name="connsiteX2" fmla="*/ 1850486 w 1923254"/>
                        <a:gd name="connsiteY2" fmla="*/ 1159853 h 1494273"/>
                        <a:gd name="connsiteX3" fmla="*/ 1061333 w 1923254"/>
                        <a:gd name="connsiteY3" fmla="*/ 1494258 h 1494273"/>
                        <a:gd name="connsiteX4" fmla="*/ 1461 w 1923254"/>
                        <a:gd name="connsiteY4" fmla="*/ 1148747 h 1494273"/>
                        <a:gd name="connsiteX0" fmla="*/ 1461 w 1923254"/>
                        <a:gd name="connsiteY0" fmla="*/ 1148747 h 1494297"/>
                        <a:gd name="connsiteX1" fmla="*/ 1271195 w 1923254"/>
                        <a:gd name="connsiteY1" fmla="*/ 0 h 1494297"/>
                        <a:gd name="connsiteX2" fmla="*/ 1850486 w 1923254"/>
                        <a:gd name="connsiteY2" fmla="*/ 1159853 h 1494297"/>
                        <a:gd name="connsiteX3" fmla="*/ 1061333 w 1923254"/>
                        <a:gd name="connsiteY3" fmla="*/ 1494258 h 1494297"/>
                        <a:gd name="connsiteX4" fmla="*/ 1461 w 1923254"/>
                        <a:gd name="connsiteY4" fmla="*/ 1148747 h 14942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23254" h="1494297">
                          <a:moveTo>
                            <a:pt x="1461" y="1148747"/>
                          </a:moveTo>
                          <a:cubicBezTo>
                            <a:pt x="36438" y="899704"/>
                            <a:pt x="721058" y="622300"/>
                            <a:pt x="1271195" y="0"/>
                          </a:cubicBezTo>
                          <a:cubicBezTo>
                            <a:pt x="2088032" y="482600"/>
                            <a:pt x="1942457" y="982998"/>
                            <a:pt x="1850486" y="1159853"/>
                          </a:cubicBezTo>
                          <a:cubicBezTo>
                            <a:pt x="1758515" y="1336708"/>
                            <a:pt x="1556515" y="1491945"/>
                            <a:pt x="1061333" y="1494258"/>
                          </a:cubicBezTo>
                          <a:cubicBezTo>
                            <a:pt x="566151" y="1496571"/>
                            <a:pt x="-33516" y="1397790"/>
                            <a:pt x="1461" y="1148747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5" name="楕円 304">
                    <a:extLst>
                      <a:ext uri="{FF2B5EF4-FFF2-40B4-BE49-F238E27FC236}">
                        <a16:creationId xmlns:a16="http://schemas.microsoft.com/office/drawing/2014/main" id="{CBD679F9-6F52-BDC6-5027-9B3225953C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30895" y="1759096"/>
                    <a:ext cx="390196" cy="39019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FBD49ACB-0216-4A50-746D-008FD48BA98A}"/>
                    </a:ext>
                  </a:extLst>
                </p:cNvPr>
                <p:cNvGrpSpPr/>
                <p:nvPr/>
              </p:nvGrpSpPr>
              <p:grpSpPr>
                <a:xfrm>
                  <a:off x="-176901" y="1043732"/>
                  <a:ext cx="2649351" cy="1944284"/>
                  <a:chOff x="1801144" y="4239090"/>
                  <a:chExt cx="2715577" cy="1992885"/>
                </a:xfrm>
              </p:grpSpPr>
              <p:sp>
                <p:nvSpPr>
                  <p:cNvPr id="300" name="四角形: 上の 2 つの角を丸める 299">
                    <a:extLst>
                      <a:ext uri="{FF2B5EF4-FFF2-40B4-BE49-F238E27FC236}">
                        <a16:creationId xmlns:a16="http://schemas.microsoft.com/office/drawing/2014/main" id="{4682EA69-5336-CD2B-62F7-A4D6C35781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04050" y="5956190"/>
                    <a:ext cx="205813" cy="275785"/>
                  </a:xfrm>
                  <a:prstGeom prst="round2SameRect">
                    <a:avLst>
                      <a:gd name="adj1" fmla="val 35969"/>
                      <a:gd name="adj2" fmla="val 0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01" name="四角形: 上の 2 つの角を丸める 300">
                    <a:extLst>
                      <a:ext uri="{FF2B5EF4-FFF2-40B4-BE49-F238E27FC236}">
                        <a16:creationId xmlns:a16="http://schemas.microsoft.com/office/drawing/2014/main" id="{A42DB5FF-6F50-2F3A-3FDA-68A1EE7D1C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32920" y="5956190"/>
                    <a:ext cx="205813" cy="275785"/>
                  </a:xfrm>
                  <a:prstGeom prst="round2SameRect">
                    <a:avLst>
                      <a:gd name="adj1" fmla="val 35969"/>
                      <a:gd name="adj2" fmla="val 0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E64C8021-06DB-5229-B249-EF98D2E16F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01144" y="4239090"/>
                    <a:ext cx="2715577" cy="1866435"/>
                  </a:xfrm>
                  <a:custGeom>
                    <a:avLst/>
                    <a:gdLst>
                      <a:gd name="connsiteX0" fmla="*/ 549092 w 2715577"/>
                      <a:gd name="connsiteY0" fmla="*/ 1589973 h 1866435"/>
                      <a:gd name="connsiteX1" fmla="*/ 610283 w 2715577"/>
                      <a:gd name="connsiteY1" fmla="*/ 1623687 h 1866435"/>
                      <a:gd name="connsiteX2" fmla="*/ 945822 w 2715577"/>
                      <a:gd name="connsiteY2" fmla="*/ 1700007 h 1866435"/>
                      <a:gd name="connsiteX3" fmla="*/ 1281362 w 2715577"/>
                      <a:gd name="connsiteY3" fmla="*/ 1623687 h 1866435"/>
                      <a:gd name="connsiteX4" fmla="*/ 1342553 w 2715577"/>
                      <a:gd name="connsiteY4" fmla="*/ 1589973 h 1866435"/>
                      <a:gd name="connsiteX5" fmla="*/ 299059 w 2715577"/>
                      <a:gd name="connsiteY5" fmla="*/ 1348673 h 1866435"/>
                      <a:gd name="connsiteX6" fmla="*/ 348605 w 2715577"/>
                      <a:gd name="connsiteY6" fmla="*/ 1418361 h 1866435"/>
                      <a:gd name="connsiteX7" fmla="*/ 437315 w 2715577"/>
                      <a:gd name="connsiteY7" fmla="*/ 1504978 h 1866435"/>
                      <a:gd name="connsiteX8" fmla="*/ 1454329 w 2715577"/>
                      <a:gd name="connsiteY8" fmla="*/ 1504978 h 1866435"/>
                      <a:gd name="connsiteX9" fmla="*/ 1543040 w 2715577"/>
                      <a:gd name="connsiteY9" fmla="*/ 1418361 h 1866435"/>
                      <a:gd name="connsiteX10" fmla="*/ 1592585 w 2715577"/>
                      <a:gd name="connsiteY10" fmla="*/ 1348673 h 1866435"/>
                      <a:gd name="connsiteX11" fmla="*/ 195461 w 2715577"/>
                      <a:gd name="connsiteY11" fmla="*/ 1107373 h 1866435"/>
                      <a:gd name="connsiteX12" fmla="*/ 232693 w 2715577"/>
                      <a:gd name="connsiteY12" fmla="*/ 1227314 h 1866435"/>
                      <a:gd name="connsiteX13" fmla="*/ 251309 w 2715577"/>
                      <a:gd name="connsiteY13" fmla="*/ 1263678 h 1866435"/>
                      <a:gd name="connsiteX14" fmla="*/ 1640335 w 2715577"/>
                      <a:gd name="connsiteY14" fmla="*/ 1263678 h 1866435"/>
                      <a:gd name="connsiteX15" fmla="*/ 1658951 w 2715577"/>
                      <a:gd name="connsiteY15" fmla="*/ 1227314 h 1866435"/>
                      <a:gd name="connsiteX16" fmla="*/ 1696183 w 2715577"/>
                      <a:gd name="connsiteY16" fmla="*/ 1107373 h 1866435"/>
                      <a:gd name="connsiteX17" fmla="*/ 176411 w 2715577"/>
                      <a:gd name="connsiteY17" fmla="*/ 866073 h 1866435"/>
                      <a:gd name="connsiteX18" fmla="*/ 171872 w 2715577"/>
                      <a:gd name="connsiteY18" fmla="*/ 926057 h 1866435"/>
                      <a:gd name="connsiteX19" fmla="*/ 181582 w 2715577"/>
                      <a:gd name="connsiteY19" fmla="*/ 1022378 h 1866435"/>
                      <a:gd name="connsiteX20" fmla="*/ 1710062 w 2715577"/>
                      <a:gd name="connsiteY20" fmla="*/ 1022378 h 1866435"/>
                      <a:gd name="connsiteX21" fmla="*/ 1719772 w 2715577"/>
                      <a:gd name="connsiteY21" fmla="*/ 926057 h 1866435"/>
                      <a:gd name="connsiteX22" fmla="*/ 1715234 w 2715577"/>
                      <a:gd name="connsiteY22" fmla="*/ 866073 h 1866435"/>
                      <a:gd name="connsiteX23" fmla="*/ 234695 w 2715577"/>
                      <a:gd name="connsiteY23" fmla="*/ 624773 h 1866435"/>
                      <a:gd name="connsiteX24" fmla="*/ 206667 w 2715577"/>
                      <a:gd name="connsiteY24" fmla="*/ 695908 h 1866435"/>
                      <a:gd name="connsiteX25" fmla="*/ 187039 w 2715577"/>
                      <a:gd name="connsiteY25" fmla="*/ 781078 h 1866435"/>
                      <a:gd name="connsiteX26" fmla="*/ 1704606 w 2715577"/>
                      <a:gd name="connsiteY26" fmla="*/ 781078 h 1866435"/>
                      <a:gd name="connsiteX27" fmla="*/ 1684977 w 2715577"/>
                      <a:gd name="connsiteY27" fmla="*/ 695908 h 1866435"/>
                      <a:gd name="connsiteX28" fmla="*/ 1656949 w 2715577"/>
                      <a:gd name="connsiteY28" fmla="*/ 624773 h 1866435"/>
                      <a:gd name="connsiteX29" fmla="*/ 394694 w 2715577"/>
                      <a:gd name="connsiteY29" fmla="*/ 383473 h 1866435"/>
                      <a:gd name="connsiteX30" fmla="*/ 304051 w 2715577"/>
                      <a:gd name="connsiteY30" fmla="*/ 493334 h 1866435"/>
                      <a:gd name="connsiteX31" fmla="*/ 277356 w 2715577"/>
                      <a:gd name="connsiteY31" fmla="*/ 539778 h 1866435"/>
                      <a:gd name="connsiteX32" fmla="*/ 1614288 w 2715577"/>
                      <a:gd name="connsiteY32" fmla="*/ 539778 h 1866435"/>
                      <a:gd name="connsiteX33" fmla="*/ 1587594 w 2715577"/>
                      <a:gd name="connsiteY33" fmla="*/ 493334 h 1866435"/>
                      <a:gd name="connsiteX34" fmla="*/ 1496950 w 2715577"/>
                      <a:gd name="connsiteY34" fmla="*/ 383473 h 1866435"/>
                      <a:gd name="connsiteX35" fmla="*/ 945822 w 2715577"/>
                      <a:gd name="connsiteY35" fmla="*/ 152107 h 1866435"/>
                      <a:gd name="connsiteX36" fmla="*/ 513099 w 2715577"/>
                      <a:gd name="connsiteY36" fmla="*/ 284286 h 1866435"/>
                      <a:gd name="connsiteX37" fmla="*/ 495898 w 2715577"/>
                      <a:gd name="connsiteY37" fmla="*/ 298478 h 1866435"/>
                      <a:gd name="connsiteX38" fmla="*/ 1395747 w 2715577"/>
                      <a:gd name="connsiteY38" fmla="*/ 298478 h 1866435"/>
                      <a:gd name="connsiteX39" fmla="*/ 1378545 w 2715577"/>
                      <a:gd name="connsiteY39" fmla="*/ 284286 h 1866435"/>
                      <a:gd name="connsiteX40" fmla="*/ 945822 w 2715577"/>
                      <a:gd name="connsiteY40" fmla="*/ 152107 h 1866435"/>
                      <a:gd name="connsiteX41" fmla="*/ 153066 w 2715577"/>
                      <a:gd name="connsiteY41" fmla="*/ 0 h 1866435"/>
                      <a:gd name="connsiteX42" fmla="*/ 2562511 w 2715577"/>
                      <a:gd name="connsiteY42" fmla="*/ 0 h 1866435"/>
                      <a:gd name="connsiteX43" fmla="*/ 2715577 w 2715577"/>
                      <a:gd name="connsiteY43" fmla="*/ 153066 h 1866435"/>
                      <a:gd name="connsiteX44" fmla="*/ 2715577 w 2715577"/>
                      <a:gd name="connsiteY44" fmla="*/ 1866435 h 1866435"/>
                      <a:gd name="connsiteX45" fmla="*/ 0 w 2715577"/>
                      <a:gd name="connsiteY45" fmla="*/ 1866435 h 1866435"/>
                      <a:gd name="connsiteX46" fmla="*/ 0 w 2715577"/>
                      <a:gd name="connsiteY46" fmla="*/ 153066 h 1866435"/>
                      <a:gd name="connsiteX47" fmla="*/ 153066 w 2715577"/>
                      <a:gd name="connsiteY47" fmla="*/ 0 h 18664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2715577" h="1866435">
                        <a:moveTo>
                          <a:pt x="549092" y="1589973"/>
                        </a:moveTo>
                        <a:lnTo>
                          <a:pt x="610283" y="1623687"/>
                        </a:lnTo>
                        <a:cubicBezTo>
                          <a:pt x="711788" y="1672598"/>
                          <a:pt x="825604" y="1700007"/>
                          <a:pt x="945822" y="1700007"/>
                        </a:cubicBezTo>
                        <a:cubicBezTo>
                          <a:pt x="1066040" y="1700007"/>
                          <a:pt x="1179856" y="1672598"/>
                          <a:pt x="1281362" y="1623687"/>
                        </a:cubicBezTo>
                        <a:lnTo>
                          <a:pt x="1342553" y="1589973"/>
                        </a:lnTo>
                        <a:close/>
                        <a:moveTo>
                          <a:pt x="299059" y="1348673"/>
                        </a:moveTo>
                        <a:lnTo>
                          <a:pt x="348605" y="1418361"/>
                        </a:lnTo>
                        <a:lnTo>
                          <a:pt x="437315" y="1504978"/>
                        </a:lnTo>
                        <a:lnTo>
                          <a:pt x="1454329" y="1504978"/>
                        </a:lnTo>
                        <a:lnTo>
                          <a:pt x="1543040" y="1418361"/>
                        </a:lnTo>
                        <a:lnTo>
                          <a:pt x="1592585" y="1348673"/>
                        </a:lnTo>
                        <a:close/>
                        <a:moveTo>
                          <a:pt x="195461" y="1107373"/>
                        </a:moveTo>
                        <a:lnTo>
                          <a:pt x="232693" y="1227314"/>
                        </a:lnTo>
                        <a:lnTo>
                          <a:pt x="251309" y="1263678"/>
                        </a:lnTo>
                        <a:lnTo>
                          <a:pt x="1640335" y="1263678"/>
                        </a:lnTo>
                        <a:lnTo>
                          <a:pt x="1658951" y="1227314"/>
                        </a:lnTo>
                        <a:lnTo>
                          <a:pt x="1696183" y="1107373"/>
                        </a:lnTo>
                        <a:close/>
                        <a:moveTo>
                          <a:pt x="176411" y="866073"/>
                        </a:moveTo>
                        <a:lnTo>
                          <a:pt x="171872" y="926057"/>
                        </a:lnTo>
                        <a:lnTo>
                          <a:pt x="181582" y="1022378"/>
                        </a:lnTo>
                        <a:lnTo>
                          <a:pt x="1710062" y="1022378"/>
                        </a:lnTo>
                        <a:lnTo>
                          <a:pt x="1719772" y="926057"/>
                        </a:lnTo>
                        <a:lnTo>
                          <a:pt x="1715234" y="866073"/>
                        </a:lnTo>
                        <a:close/>
                        <a:moveTo>
                          <a:pt x="234695" y="624773"/>
                        </a:moveTo>
                        <a:lnTo>
                          <a:pt x="206667" y="695908"/>
                        </a:lnTo>
                        <a:lnTo>
                          <a:pt x="187039" y="781078"/>
                        </a:lnTo>
                        <a:lnTo>
                          <a:pt x="1704606" y="781078"/>
                        </a:lnTo>
                        <a:lnTo>
                          <a:pt x="1684977" y="695908"/>
                        </a:lnTo>
                        <a:lnTo>
                          <a:pt x="1656949" y="624773"/>
                        </a:lnTo>
                        <a:close/>
                        <a:moveTo>
                          <a:pt x="394694" y="383473"/>
                        </a:moveTo>
                        <a:lnTo>
                          <a:pt x="304051" y="493334"/>
                        </a:lnTo>
                        <a:lnTo>
                          <a:pt x="277356" y="539778"/>
                        </a:lnTo>
                        <a:lnTo>
                          <a:pt x="1614288" y="539778"/>
                        </a:lnTo>
                        <a:lnTo>
                          <a:pt x="1587594" y="493334"/>
                        </a:lnTo>
                        <a:lnTo>
                          <a:pt x="1496950" y="383473"/>
                        </a:lnTo>
                        <a:close/>
                        <a:moveTo>
                          <a:pt x="945822" y="152107"/>
                        </a:moveTo>
                        <a:cubicBezTo>
                          <a:pt x="785532" y="152107"/>
                          <a:pt x="636622" y="200835"/>
                          <a:pt x="513099" y="284286"/>
                        </a:cubicBezTo>
                        <a:lnTo>
                          <a:pt x="495898" y="298478"/>
                        </a:lnTo>
                        <a:lnTo>
                          <a:pt x="1395747" y="298478"/>
                        </a:lnTo>
                        <a:lnTo>
                          <a:pt x="1378545" y="284286"/>
                        </a:lnTo>
                        <a:cubicBezTo>
                          <a:pt x="1255022" y="200835"/>
                          <a:pt x="1106113" y="152107"/>
                          <a:pt x="945822" y="152107"/>
                        </a:cubicBezTo>
                        <a:close/>
                        <a:moveTo>
                          <a:pt x="153066" y="0"/>
                        </a:moveTo>
                        <a:lnTo>
                          <a:pt x="2562511" y="0"/>
                        </a:lnTo>
                        <a:cubicBezTo>
                          <a:pt x="2647047" y="0"/>
                          <a:pt x="2715577" y="68530"/>
                          <a:pt x="2715577" y="153066"/>
                        </a:cubicBezTo>
                        <a:lnTo>
                          <a:pt x="2715577" y="1866435"/>
                        </a:lnTo>
                        <a:lnTo>
                          <a:pt x="0" y="1866435"/>
                        </a:lnTo>
                        <a:lnTo>
                          <a:pt x="0" y="153066"/>
                        </a:lnTo>
                        <a:cubicBezTo>
                          <a:pt x="0" y="68530"/>
                          <a:pt x="68530" y="0"/>
                          <a:pt x="153066" y="0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1E59FC95-D52D-50AD-6B31-87607CF30A37}"/>
                    </a:ext>
                  </a:extLst>
                </p:cNvPr>
                <p:cNvGrpSpPr/>
                <p:nvPr/>
              </p:nvGrpSpPr>
              <p:grpSpPr>
                <a:xfrm>
                  <a:off x="1466584" y="1165550"/>
                  <a:ext cx="377502" cy="377500"/>
                  <a:chOff x="2553228" y="1165550"/>
                  <a:chExt cx="377502" cy="377500"/>
                </a:xfrm>
              </p:grpSpPr>
              <p:sp>
                <p:nvSpPr>
                  <p:cNvPr id="297" name="楕円 296">
                    <a:extLst>
                      <a:ext uri="{FF2B5EF4-FFF2-40B4-BE49-F238E27FC236}">
                        <a16:creationId xmlns:a16="http://schemas.microsoft.com/office/drawing/2014/main" id="{B6AD207C-A4FC-0DD8-8A6E-A7958290BB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3228" y="1165550"/>
                    <a:ext cx="377502" cy="3775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DA77A2A4-6288-6381-3809-169C159CA8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52027" y="1263650"/>
                    <a:ext cx="181300" cy="1813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F8DCF87E-4959-0328-8DB4-F7C5BE36D2A1}"/>
                    </a:ext>
                  </a:extLst>
                </p:cNvPr>
                <p:cNvGrpSpPr/>
                <p:nvPr/>
              </p:nvGrpSpPr>
              <p:grpSpPr>
                <a:xfrm flipH="1">
                  <a:off x="1976186" y="1165550"/>
                  <a:ext cx="377502" cy="377500"/>
                  <a:chOff x="2553228" y="1165550"/>
                  <a:chExt cx="377502" cy="377500"/>
                </a:xfrm>
              </p:grpSpPr>
              <p:sp>
                <p:nvSpPr>
                  <p:cNvPr id="294" name="楕円 293">
                    <a:extLst>
                      <a:ext uri="{FF2B5EF4-FFF2-40B4-BE49-F238E27FC236}">
                        <a16:creationId xmlns:a16="http://schemas.microsoft.com/office/drawing/2014/main" id="{74A9969B-9763-9038-1AFF-434E428475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3228" y="1165550"/>
                    <a:ext cx="377502" cy="3775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95" name="楕円 294">
                    <a:extLst>
                      <a:ext uri="{FF2B5EF4-FFF2-40B4-BE49-F238E27FC236}">
                        <a16:creationId xmlns:a16="http://schemas.microsoft.com/office/drawing/2014/main" id="{6D216417-57D7-8FA8-2529-7C6B8586D1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52027" y="1263650"/>
                    <a:ext cx="181300" cy="1813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  <p:sp>
              <p:nvSpPr>
                <p:cNvPr id="293" name="二等辺三角形 292">
                  <a:extLst>
                    <a:ext uri="{FF2B5EF4-FFF2-40B4-BE49-F238E27FC236}">
                      <a16:creationId xmlns:a16="http://schemas.microsoft.com/office/drawing/2014/main" id="{240A56F1-55D2-022D-94C4-A7B5FFF8BBB5}"/>
                    </a:ext>
                  </a:extLst>
                </p:cNvPr>
                <p:cNvSpPr/>
                <p:nvPr/>
              </p:nvSpPr>
              <p:spPr bwMode="auto">
                <a:xfrm rot="10800000">
                  <a:off x="1734865" y="1695378"/>
                  <a:ext cx="363484" cy="141061"/>
                </a:xfrm>
                <a:prstGeom prst="triangle">
                  <a:avLst/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EE4491B8-08AA-C55C-CB90-A646B796B3DF}"/>
                  </a:ext>
                </a:extLst>
              </p:cNvPr>
              <p:cNvGrpSpPr/>
              <p:nvPr/>
            </p:nvGrpSpPr>
            <p:grpSpPr>
              <a:xfrm rot="13778168">
                <a:off x="1792467" y="5214485"/>
                <a:ext cx="1040111" cy="1036931"/>
                <a:chOff x="5137819" y="1356782"/>
                <a:chExt cx="1069011" cy="1659180"/>
              </a:xfrm>
              <a:solidFill>
                <a:srgbClr val="00B0F0"/>
              </a:solidFill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6B2F3A30-AA0C-FA72-4AE1-6A773F189165}"/>
                    </a:ext>
                  </a:extLst>
                </p:cNvPr>
                <p:cNvSpPr/>
                <p:nvPr/>
              </p:nvSpPr>
              <p:spPr bwMode="auto">
                <a:xfrm rot="20700000">
                  <a:off x="5374476" y="1356782"/>
                  <a:ext cx="696299" cy="781653"/>
                </a:xfrm>
                <a:custGeom>
                  <a:avLst/>
                  <a:gdLst>
                    <a:gd name="connsiteX0" fmla="*/ 58792 w 696299"/>
                    <a:gd name="connsiteY0" fmla="*/ 0 h 781653"/>
                    <a:gd name="connsiteX1" fmla="*/ 80406 w 696299"/>
                    <a:gd name="connsiteY1" fmla="*/ 14690 h 781653"/>
                    <a:gd name="connsiteX2" fmla="*/ 420216 w 696299"/>
                    <a:gd name="connsiteY2" fmla="*/ 534110 h 781653"/>
                    <a:gd name="connsiteX3" fmla="*/ 482464 w 696299"/>
                    <a:gd name="connsiteY3" fmla="*/ 538154 h 781653"/>
                    <a:gd name="connsiteX4" fmla="*/ 484795 w 696299"/>
                    <a:gd name="connsiteY4" fmla="*/ 535824 h 781653"/>
                    <a:gd name="connsiteX5" fmla="*/ 685475 w 696299"/>
                    <a:gd name="connsiteY5" fmla="*/ 621553 h 781653"/>
                    <a:gd name="connsiteX6" fmla="*/ 696299 w 696299"/>
                    <a:gd name="connsiteY6" fmla="*/ 638689 h 781653"/>
                    <a:gd name="connsiteX7" fmla="*/ 696282 w 696299"/>
                    <a:gd name="connsiteY7" fmla="*/ 640557 h 781653"/>
                    <a:gd name="connsiteX8" fmla="*/ 679998 w 696299"/>
                    <a:gd name="connsiteY8" fmla="*/ 781653 h 781653"/>
                    <a:gd name="connsiteX9" fmla="*/ 677153 w 696299"/>
                    <a:gd name="connsiteY9" fmla="*/ 773081 h 781653"/>
                    <a:gd name="connsiteX10" fmla="*/ 426423 w 696299"/>
                    <a:gd name="connsiteY10" fmla="*/ 594196 h 781653"/>
                    <a:gd name="connsiteX11" fmla="*/ 424092 w 696299"/>
                    <a:gd name="connsiteY11" fmla="*/ 596527 h 781653"/>
                    <a:gd name="connsiteX12" fmla="*/ 361845 w 696299"/>
                    <a:gd name="connsiteY12" fmla="*/ 592481 h 781653"/>
                    <a:gd name="connsiteX13" fmla="*/ 22035 w 696299"/>
                    <a:gd name="connsiteY13" fmla="*/ 73061 h 781653"/>
                    <a:gd name="connsiteX14" fmla="*/ 0 w 696299"/>
                    <a:gd name="connsiteY14" fmla="*/ 58086 h 781653"/>
                    <a:gd name="connsiteX15" fmla="*/ 25118 w 696299"/>
                    <a:gd name="connsiteY15" fmla="*/ 30841 h 781653"/>
                    <a:gd name="connsiteX16" fmla="*/ 58792 w 696299"/>
                    <a:gd name="connsiteY16" fmla="*/ 0 h 781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96299" h="781653">
                      <a:moveTo>
                        <a:pt x="58792" y="0"/>
                      </a:moveTo>
                      <a:lnTo>
                        <a:pt x="80406" y="14690"/>
                      </a:lnTo>
                      <a:cubicBezTo>
                        <a:pt x="236783" y="144723"/>
                        <a:pt x="177627" y="490289"/>
                        <a:pt x="420216" y="534110"/>
                      </a:cubicBezTo>
                      <a:lnTo>
                        <a:pt x="482464" y="538154"/>
                      </a:lnTo>
                      <a:lnTo>
                        <a:pt x="484795" y="535824"/>
                      </a:lnTo>
                      <a:cubicBezTo>
                        <a:pt x="583619" y="532469"/>
                        <a:pt x="644126" y="567432"/>
                        <a:pt x="685475" y="621553"/>
                      </a:cubicBezTo>
                      <a:lnTo>
                        <a:pt x="696299" y="638689"/>
                      </a:lnTo>
                      <a:lnTo>
                        <a:pt x="696282" y="640557"/>
                      </a:lnTo>
                      <a:lnTo>
                        <a:pt x="679998" y="781653"/>
                      </a:lnTo>
                      <a:lnTo>
                        <a:pt x="677153" y="773081"/>
                      </a:lnTo>
                      <a:cubicBezTo>
                        <a:pt x="636683" y="670346"/>
                        <a:pt x="574660" y="589164"/>
                        <a:pt x="426423" y="594196"/>
                      </a:cubicBezTo>
                      <a:lnTo>
                        <a:pt x="424092" y="596527"/>
                      </a:lnTo>
                      <a:lnTo>
                        <a:pt x="361845" y="592481"/>
                      </a:lnTo>
                      <a:cubicBezTo>
                        <a:pt x="119255" y="548661"/>
                        <a:pt x="178411" y="203094"/>
                        <a:pt x="22035" y="73061"/>
                      </a:cubicBezTo>
                      <a:lnTo>
                        <a:pt x="0" y="58086"/>
                      </a:lnTo>
                      <a:lnTo>
                        <a:pt x="25118" y="30841"/>
                      </a:lnTo>
                      <a:lnTo>
                        <a:pt x="58792" y="0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B983B38A-27AF-4821-AC4E-01EA9DA9037E}"/>
                    </a:ext>
                  </a:extLst>
                </p:cNvPr>
                <p:cNvSpPr/>
                <p:nvPr/>
              </p:nvSpPr>
              <p:spPr bwMode="auto">
                <a:xfrm rot="20700000">
                  <a:off x="5210047" y="1714024"/>
                  <a:ext cx="905090" cy="587037"/>
                </a:xfrm>
                <a:custGeom>
                  <a:avLst/>
                  <a:gdLst>
                    <a:gd name="connsiteX0" fmla="*/ 84605 w 905090"/>
                    <a:gd name="connsiteY0" fmla="*/ 5599 h 587037"/>
                    <a:gd name="connsiteX1" fmla="*/ 121112 w 905090"/>
                    <a:gd name="connsiteY1" fmla="*/ 18313 h 587037"/>
                    <a:gd name="connsiteX2" fmla="*/ 583778 w 905090"/>
                    <a:gd name="connsiteY2" fmla="*/ 432085 h 587037"/>
                    <a:gd name="connsiteX3" fmla="*/ 644952 w 905090"/>
                    <a:gd name="connsiteY3" fmla="*/ 419882 h 587037"/>
                    <a:gd name="connsiteX4" fmla="*/ 646600 w 905090"/>
                    <a:gd name="connsiteY4" fmla="*/ 417027 h 587037"/>
                    <a:gd name="connsiteX5" fmla="*/ 900762 w 905090"/>
                    <a:gd name="connsiteY5" fmla="*/ 483110 h 587037"/>
                    <a:gd name="connsiteX6" fmla="*/ 905090 w 905090"/>
                    <a:gd name="connsiteY6" fmla="*/ 488382 h 587037"/>
                    <a:gd name="connsiteX7" fmla="*/ 902318 w 905090"/>
                    <a:gd name="connsiteY7" fmla="*/ 512393 h 587037"/>
                    <a:gd name="connsiteX8" fmla="*/ 886113 w 905090"/>
                    <a:gd name="connsiteY8" fmla="*/ 587037 h 587037"/>
                    <a:gd name="connsiteX9" fmla="*/ 859488 w 905090"/>
                    <a:gd name="connsiteY9" fmla="*/ 554600 h 587037"/>
                    <a:gd name="connsiteX10" fmla="*/ 605325 w 905090"/>
                    <a:gd name="connsiteY10" fmla="*/ 488517 h 587037"/>
                    <a:gd name="connsiteX11" fmla="*/ 603676 w 905090"/>
                    <a:gd name="connsiteY11" fmla="*/ 491372 h 587037"/>
                    <a:gd name="connsiteX12" fmla="*/ 542503 w 905090"/>
                    <a:gd name="connsiteY12" fmla="*/ 503576 h 587037"/>
                    <a:gd name="connsiteX13" fmla="*/ 79836 w 905090"/>
                    <a:gd name="connsiteY13" fmla="*/ 89803 h 587037"/>
                    <a:gd name="connsiteX14" fmla="*/ 2714 w 905090"/>
                    <a:gd name="connsiteY14" fmla="*/ 71490 h 587037"/>
                    <a:gd name="connsiteX15" fmla="*/ 0 w 905090"/>
                    <a:gd name="connsiteY15" fmla="*/ 71637 h 587037"/>
                    <a:gd name="connsiteX16" fmla="*/ 4669 w 905090"/>
                    <a:gd name="connsiteY16" fmla="*/ 60855 h 587037"/>
                    <a:gd name="connsiteX17" fmla="*/ 38953 w 905090"/>
                    <a:gd name="connsiteY17" fmla="*/ 272 h 587037"/>
                    <a:gd name="connsiteX18" fmla="*/ 43990 w 905090"/>
                    <a:gd name="connsiteY18" fmla="*/ 0 h 587037"/>
                    <a:gd name="connsiteX19" fmla="*/ 84605 w 905090"/>
                    <a:gd name="connsiteY19" fmla="*/ 5599 h 587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05090" h="587037">
                      <a:moveTo>
                        <a:pt x="84605" y="5599"/>
                      </a:moveTo>
                      <a:cubicBezTo>
                        <a:pt x="97429" y="8703"/>
                        <a:pt x="109568" y="12992"/>
                        <a:pt x="121112" y="18313"/>
                      </a:cubicBezTo>
                      <a:cubicBezTo>
                        <a:pt x="305814" y="103442"/>
                        <a:pt x="338113" y="452545"/>
                        <a:pt x="583778" y="432085"/>
                      </a:cubicBezTo>
                      <a:lnTo>
                        <a:pt x="644952" y="419882"/>
                      </a:lnTo>
                      <a:lnTo>
                        <a:pt x="646600" y="417027"/>
                      </a:lnTo>
                      <a:cubicBezTo>
                        <a:pt x="764836" y="381005"/>
                        <a:pt x="840737" y="418309"/>
                        <a:pt x="900762" y="483110"/>
                      </a:cubicBezTo>
                      <a:lnTo>
                        <a:pt x="905090" y="488382"/>
                      </a:lnTo>
                      <a:lnTo>
                        <a:pt x="902318" y="512393"/>
                      </a:lnTo>
                      <a:lnTo>
                        <a:pt x="886113" y="587037"/>
                      </a:lnTo>
                      <a:lnTo>
                        <a:pt x="859488" y="554600"/>
                      </a:lnTo>
                      <a:cubicBezTo>
                        <a:pt x="799462" y="489799"/>
                        <a:pt x="723561" y="452495"/>
                        <a:pt x="605325" y="488517"/>
                      </a:cubicBezTo>
                      <a:lnTo>
                        <a:pt x="603676" y="491372"/>
                      </a:lnTo>
                      <a:lnTo>
                        <a:pt x="542503" y="503576"/>
                      </a:lnTo>
                      <a:cubicBezTo>
                        <a:pt x="296838" y="524035"/>
                        <a:pt x="264539" y="174933"/>
                        <a:pt x="79836" y="89803"/>
                      </a:cubicBezTo>
                      <a:cubicBezTo>
                        <a:pt x="56748" y="79162"/>
                        <a:pt x="31279" y="72645"/>
                        <a:pt x="2714" y="71490"/>
                      </a:cubicBezTo>
                      <a:lnTo>
                        <a:pt x="0" y="71637"/>
                      </a:lnTo>
                      <a:lnTo>
                        <a:pt x="4669" y="60855"/>
                      </a:lnTo>
                      <a:lnTo>
                        <a:pt x="38953" y="272"/>
                      </a:lnTo>
                      <a:lnTo>
                        <a:pt x="43990" y="0"/>
                      </a:lnTo>
                      <a:cubicBezTo>
                        <a:pt x="58272" y="577"/>
                        <a:pt x="71780" y="2495"/>
                        <a:pt x="84605" y="5599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8C320194-9DD9-E0DC-58F1-591B5879FB79}"/>
                    </a:ext>
                  </a:extLst>
                </p:cNvPr>
                <p:cNvSpPr/>
                <p:nvPr/>
              </p:nvSpPr>
              <p:spPr bwMode="auto">
                <a:xfrm rot="20700000">
                  <a:off x="5137819" y="2109573"/>
                  <a:ext cx="1017873" cy="376039"/>
                </a:xfrm>
                <a:custGeom>
                  <a:avLst/>
                  <a:gdLst>
                    <a:gd name="connsiteX0" fmla="*/ 113430 w 1017873"/>
                    <a:gd name="connsiteY0" fmla="*/ 2890 h 376039"/>
                    <a:gd name="connsiteX1" fmla="*/ 727834 w 1017873"/>
                    <a:gd name="connsiteY1" fmla="*/ 252984 h 376039"/>
                    <a:gd name="connsiteX2" fmla="*/ 728687 w 1017873"/>
                    <a:gd name="connsiteY2" fmla="*/ 249799 h 376039"/>
                    <a:gd name="connsiteX3" fmla="*/ 784617 w 1017873"/>
                    <a:gd name="connsiteY3" fmla="*/ 222180 h 376039"/>
                    <a:gd name="connsiteX4" fmla="*/ 975537 w 1017873"/>
                    <a:gd name="connsiteY4" fmla="*/ 243238 h 376039"/>
                    <a:gd name="connsiteX5" fmla="*/ 1017873 w 1017873"/>
                    <a:gd name="connsiteY5" fmla="*/ 274551 h 376039"/>
                    <a:gd name="connsiteX6" fmla="*/ 1002594 w 1017873"/>
                    <a:gd name="connsiteY6" fmla="*/ 344927 h 376039"/>
                    <a:gd name="connsiteX7" fmla="*/ 999006 w 1017873"/>
                    <a:gd name="connsiteY7" fmla="*/ 356136 h 376039"/>
                    <a:gd name="connsiteX8" fmla="*/ 954172 w 1017873"/>
                    <a:gd name="connsiteY8" fmla="*/ 322975 h 376039"/>
                    <a:gd name="connsiteX9" fmla="*/ 763252 w 1017873"/>
                    <a:gd name="connsiteY9" fmla="*/ 301917 h 376039"/>
                    <a:gd name="connsiteX10" fmla="*/ 707322 w 1017873"/>
                    <a:gd name="connsiteY10" fmla="*/ 329536 h 376039"/>
                    <a:gd name="connsiteX11" fmla="*/ 706468 w 1017873"/>
                    <a:gd name="connsiteY11" fmla="*/ 332721 h 376039"/>
                    <a:gd name="connsiteX12" fmla="*/ 40200 w 1017873"/>
                    <a:gd name="connsiteY12" fmla="*/ 80564 h 376039"/>
                    <a:gd name="connsiteX13" fmla="*/ 0 w 1017873"/>
                    <a:gd name="connsiteY13" fmla="*/ 89682 h 376039"/>
                    <a:gd name="connsiteX14" fmla="*/ 2749 w 1017873"/>
                    <a:gd name="connsiteY14" fmla="*/ 77019 h 376039"/>
                    <a:gd name="connsiteX15" fmla="*/ 24766 w 1017873"/>
                    <a:gd name="connsiteY15" fmla="*/ 8242 h 376039"/>
                    <a:gd name="connsiteX16" fmla="*/ 34196 w 1017873"/>
                    <a:gd name="connsiteY16" fmla="*/ 5162 h 376039"/>
                    <a:gd name="connsiteX17" fmla="*/ 113430 w 1017873"/>
                    <a:gd name="connsiteY17" fmla="*/ 2890 h 376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17873" h="376039">
                      <a:moveTo>
                        <a:pt x="113430" y="2890"/>
                      </a:moveTo>
                      <a:cubicBezTo>
                        <a:pt x="330576" y="40183"/>
                        <a:pt x="455136" y="423014"/>
                        <a:pt x="727834" y="252984"/>
                      </a:cubicBezTo>
                      <a:lnTo>
                        <a:pt x="728687" y="249799"/>
                      </a:lnTo>
                      <a:lnTo>
                        <a:pt x="784617" y="222180"/>
                      </a:lnTo>
                      <a:cubicBezTo>
                        <a:pt x="857117" y="196134"/>
                        <a:pt x="918831" y="210342"/>
                        <a:pt x="975537" y="243238"/>
                      </a:cubicBezTo>
                      <a:lnTo>
                        <a:pt x="1017873" y="274551"/>
                      </a:lnTo>
                      <a:lnTo>
                        <a:pt x="1002594" y="344927"/>
                      </a:lnTo>
                      <a:lnTo>
                        <a:pt x="999006" y="356136"/>
                      </a:lnTo>
                      <a:lnTo>
                        <a:pt x="954172" y="322975"/>
                      </a:lnTo>
                      <a:cubicBezTo>
                        <a:pt x="897465" y="290079"/>
                        <a:pt x="835751" y="275871"/>
                        <a:pt x="763252" y="301917"/>
                      </a:cubicBezTo>
                      <a:lnTo>
                        <a:pt x="707322" y="329536"/>
                      </a:lnTo>
                      <a:lnTo>
                        <a:pt x="706468" y="332721"/>
                      </a:lnTo>
                      <a:cubicBezTo>
                        <a:pt x="412793" y="515830"/>
                        <a:pt x="290924" y="57751"/>
                        <a:pt x="40200" y="80564"/>
                      </a:cubicBezTo>
                      <a:lnTo>
                        <a:pt x="0" y="89682"/>
                      </a:lnTo>
                      <a:lnTo>
                        <a:pt x="2749" y="77019"/>
                      </a:lnTo>
                      <a:lnTo>
                        <a:pt x="24766" y="8242"/>
                      </a:lnTo>
                      <a:lnTo>
                        <a:pt x="34196" y="5162"/>
                      </a:lnTo>
                      <a:cubicBezTo>
                        <a:pt x="62086" y="-1116"/>
                        <a:pt x="88374" y="-1413"/>
                        <a:pt x="113430" y="2890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0B850551-741F-E204-7516-E0964DAB3F4A}"/>
                    </a:ext>
                  </a:extLst>
                </p:cNvPr>
                <p:cNvSpPr/>
                <p:nvPr/>
              </p:nvSpPr>
              <p:spPr bwMode="auto">
                <a:xfrm rot="20700000">
                  <a:off x="5156963" y="2500500"/>
                  <a:ext cx="1042326" cy="249407"/>
                </a:xfrm>
                <a:custGeom>
                  <a:avLst/>
                  <a:gdLst>
                    <a:gd name="connsiteX0" fmla="*/ 974323 w 1042326"/>
                    <a:gd name="connsiteY0" fmla="*/ 13577 h 249407"/>
                    <a:gd name="connsiteX1" fmla="*/ 1024953 w 1042326"/>
                    <a:gd name="connsiteY1" fmla="*/ 32627 h 249407"/>
                    <a:gd name="connsiteX2" fmla="*/ 1042326 w 1042326"/>
                    <a:gd name="connsiteY2" fmla="*/ 41342 h 249407"/>
                    <a:gd name="connsiteX3" fmla="*/ 1019363 w 1042326"/>
                    <a:gd name="connsiteY3" fmla="*/ 113073 h 249407"/>
                    <a:gd name="connsiteX4" fmla="*/ 974322 w 1042326"/>
                    <a:gd name="connsiteY4" fmla="*/ 96126 h 249407"/>
                    <a:gd name="connsiteX5" fmla="*/ 721169 w 1042326"/>
                    <a:gd name="connsiteY5" fmla="*/ 165979 h 249407"/>
                    <a:gd name="connsiteX6" fmla="*/ 721169 w 1042326"/>
                    <a:gd name="connsiteY6" fmla="*/ 169275 h 249407"/>
                    <a:gd name="connsiteX7" fmla="*/ 674293 w 1042326"/>
                    <a:gd name="connsiteY7" fmla="*/ 210430 h 249407"/>
                    <a:gd name="connsiteX8" fmla="*/ 66726 w 1042326"/>
                    <a:gd name="connsiteY8" fmla="*/ 83426 h 249407"/>
                    <a:gd name="connsiteX9" fmla="*/ 28753 w 1042326"/>
                    <a:gd name="connsiteY9" fmla="*/ 90669 h 249407"/>
                    <a:gd name="connsiteX10" fmla="*/ 0 w 1042326"/>
                    <a:gd name="connsiteY10" fmla="*/ 102374 h 249407"/>
                    <a:gd name="connsiteX11" fmla="*/ 9998 w 1042326"/>
                    <a:gd name="connsiteY11" fmla="*/ 15754 h 249407"/>
                    <a:gd name="connsiteX12" fmla="*/ 28753 w 1042326"/>
                    <a:gd name="connsiteY12" fmla="*/ 8119 h 249407"/>
                    <a:gd name="connsiteX13" fmla="*/ 66726 w 1042326"/>
                    <a:gd name="connsiteY13" fmla="*/ 877 h 249407"/>
                    <a:gd name="connsiteX14" fmla="*/ 674294 w 1042326"/>
                    <a:gd name="connsiteY14" fmla="*/ 127880 h 249407"/>
                    <a:gd name="connsiteX15" fmla="*/ 721170 w 1042326"/>
                    <a:gd name="connsiteY15" fmla="*/ 86725 h 249407"/>
                    <a:gd name="connsiteX16" fmla="*/ 721169 w 1042326"/>
                    <a:gd name="connsiteY16" fmla="*/ 83428 h 249407"/>
                    <a:gd name="connsiteX17" fmla="*/ 974323 w 1042326"/>
                    <a:gd name="connsiteY17" fmla="*/ 13577 h 249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42326" h="249407">
                      <a:moveTo>
                        <a:pt x="974323" y="13577"/>
                      </a:moveTo>
                      <a:cubicBezTo>
                        <a:pt x="991199" y="18797"/>
                        <a:pt x="1008076" y="25289"/>
                        <a:pt x="1024953" y="32627"/>
                      </a:cubicBezTo>
                      <a:lnTo>
                        <a:pt x="1042326" y="41342"/>
                      </a:lnTo>
                      <a:lnTo>
                        <a:pt x="1019363" y="113073"/>
                      </a:lnTo>
                      <a:lnTo>
                        <a:pt x="974322" y="96126"/>
                      </a:lnTo>
                      <a:cubicBezTo>
                        <a:pt x="889938" y="70020"/>
                        <a:pt x="805554" y="75664"/>
                        <a:pt x="721169" y="165979"/>
                      </a:cubicBezTo>
                      <a:lnTo>
                        <a:pt x="721169" y="169275"/>
                      </a:lnTo>
                      <a:lnTo>
                        <a:pt x="674293" y="210430"/>
                      </a:lnTo>
                      <a:cubicBezTo>
                        <a:pt x="471771" y="350981"/>
                        <a:pt x="269249" y="64799"/>
                        <a:pt x="66726" y="83426"/>
                      </a:cubicBezTo>
                      <a:cubicBezTo>
                        <a:pt x="54068" y="84590"/>
                        <a:pt x="41410" y="86945"/>
                        <a:pt x="28753" y="90669"/>
                      </a:cubicBezTo>
                      <a:lnTo>
                        <a:pt x="0" y="102374"/>
                      </a:lnTo>
                      <a:lnTo>
                        <a:pt x="9998" y="15754"/>
                      </a:lnTo>
                      <a:lnTo>
                        <a:pt x="28753" y="8119"/>
                      </a:lnTo>
                      <a:cubicBezTo>
                        <a:pt x="41410" y="4395"/>
                        <a:pt x="54069" y="2041"/>
                        <a:pt x="66726" y="877"/>
                      </a:cubicBezTo>
                      <a:cubicBezTo>
                        <a:pt x="269248" y="-17751"/>
                        <a:pt x="471771" y="268432"/>
                        <a:pt x="674294" y="127880"/>
                      </a:cubicBezTo>
                      <a:lnTo>
                        <a:pt x="721170" y="86725"/>
                      </a:lnTo>
                      <a:lnTo>
                        <a:pt x="721169" y="83428"/>
                      </a:lnTo>
                      <a:cubicBezTo>
                        <a:pt x="805554" y="-6886"/>
                        <a:pt x="889938" y="-12530"/>
                        <a:pt x="974323" y="1357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530A7EF3-9799-214E-F957-71CB5E71A1DB}"/>
                    </a:ext>
                  </a:extLst>
                </p:cNvPr>
                <p:cNvSpPr/>
                <p:nvPr/>
              </p:nvSpPr>
              <p:spPr bwMode="auto">
                <a:xfrm rot="20700000">
                  <a:off x="5223149" y="2670668"/>
                  <a:ext cx="983681" cy="345294"/>
                </a:xfrm>
                <a:custGeom>
                  <a:avLst/>
                  <a:gdLst>
                    <a:gd name="connsiteX0" fmla="*/ 983681 w 983681"/>
                    <a:gd name="connsiteY0" fmla="*/ 17338 h 345294"/>
                    <a:gd name="connsiteX1" fmla="*/ 952951 w 983681"/>
                    <a:gd name="connsiteY1" fmla="*/ 88295 h 345294"/>
                    <a:gd name="connsiteX2" fmla="*/ 877701 w 983681"/>
                    <a:gd name="connsiteY2" fmla="*/ 79739 h 345294"/>
                    <a:gd name="connsiteX3" fmla="*/ 701831 w 983681"/>
                    <a:gd name="connsiteY3" fmla="*/ 156962 h 345294"/>
                    <a:gd name="connsiteX4" fmla="*/ 667204 w 983681"/>
                    <a:gd name="connsiteY4" fmla="*/ 208845 h 345294"/>
                    <a:gd name="connsiteX5" fmla="*/ 668056 w 983681"/>
                    <a:gd name="connsiteY5" fmla="*/ 212031 h 345294"/>
                    <a:gd name="connsiteX6" fmla="*/ 10920 w 983681"/>
                    <a:gd name="connsiteY6" fmla="*/ 302645 h 345294"/>
                    <a:gd name="connsiteX7" fmla="*/ 9912 w 983681"/>
                    <a:gd name="connsiteY7" fmla="*/ 303175 h 345294"/>
                    <a:gd name="connsiteX8" fmla="*/ 8689 w 983681"/>
                    <a:gd name="connsiteY8" fmla="*/ 297736 h 345294"/>
                    <a:gd name="connsiteX9" fmla="*/ 0 w 983681"/>
                    <a:gd name="connsiteY9" fmla="*/ 221090 h 345294"/>
                    <a:gd name="connsiteX10" fmla="*/ 70937 w 983681"/>
                    <a:gd name="connsiteY10" fmla="*/ 208746 h 345294"/>
                    <a:gd name="connsiteX11" fmla="*/ 646691 w 983681"/>
                    <a:gd name="connsiteY11" fmla="*/ 132293 h 345294"/>
                    <a:gd name="connsiteX12" fmla="*/ 645838 w 983681"/>
                    <a:gd name="connsiteY12" fmla="*/ 129109 h 345294"/>
                    <a:gd name="connsiteX13" fmla="*/ 680466 w 983681"/>
                    <a:gd name="connsiteY13" fmla="*/ 77224 h 345294"/>
                    <a:gd name="connsiteX14" fmla="*/ 957706 w 983681"/>
                    <a:gd name="connsiteY14" fmla="*/ 11527 h 345294"/>
                    <a:gd name="connsiteX15" fmla="*/ 983681 w 983681"/>
                    <a:gd name="connsiteY15" fmla="*/ 17338 h 345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83681" h="345294">
                      <a:moveTo>
                        <a:pt x="983681" y="17338"/>
                      </a:moveTo>
                      <a:lnTo>
                        <a:pt x="952951" y="88295"/>
                      </a:lnTo>
                      <a:lnTo>
                        <a:pt x="877701" y="79739"/>
                      </a:lnTo>
                      <a:cubicBezTo>
                        <a:pt x="812144" y="79602"/>
                        <a:pt x="751595" y="98156"/>
                        <a:pt x="701831" y="156962"/>
                      </a:cubicBezTo>
                      <a:lnTo>
                        <a:pt x="667204" y="208845"/>
                      </a:lnTo>
                      <a:lnTo>
                        <a:pt x="668056" y="212031"/>
                      </a:lnTo>
                      <a:cubicBezTo>
                        <a:pt x="516908" y="495630"/>
                        <a:pt x="217620" y="226368"/>
                        <a:pt x="10920" y="302645"/>
                      </a:cubicBezTo>
                      <a:lnTo>
                        <a:pt x="9912" y="303175"/>
                      </a:lnTo>
                      <a:lnTo>
                        <a:pt x="8689" y="297736"/>
                      </a:lnTo>
                      <a:lnTo>
                        <a:pt x="0" y="221090"/>
                      </a:lnTo>
                      <a:lnTo>
                        <a:pt x="70937" y="208746"/>
                      </a:lnTo>
                      <a:cubicBezTo>
                        <a:pt x="268762" y="205308"/>
                        <a:pt x="514436" y="380442"/>
                        <a:pt x="646691" y="132293"/>
                      </a:cubicBezTo>
                      <a:lnTo>
                        <a:pt x="645838" y="129109"/>
                      </a:lnTo>
                      <a:lnTo>
                        <a:pt x="680466" y="77224"/>
                      </a:lnTo>
                      <a:cubicBezTo>
                        <a:pt x="755111" y="-10985"/>
                        <a:pt x="854025" y="-8624"/>
                        <a:pt x="957706" y="11527"/>
                      </a:cubicBezTo>
                      <a:lnTo>
                        <a:pt x="983681" y="17338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A1A6E602-54AA-02DE-1390-A1499E660E32}"/>
                  </a:ext>
                </a:extLst>
              </p:cNvPr>
              <p:cNvGrpSpPr/>
              <p:nvPr/>
            </p:nvGrpSpPr>
            <p:grpSpPr>
              <a:xfrm>
                <a:off x="762000" y="4675650"/>
                <a:ext cx="1040111" cy="1036931"/>
                <a:chOff x="5137819" y="1356782"/>
                <a:chExt cx="1069011" cy="1659180"/>
              </a:xfrm>
              <a:solidFill>
                <a:srgbClr val="00B0F0"/>
              </a:solidFill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523A2BE4-8D90-B9A0-9F01-1545FAA220B2}"/>
                    </a:ext>
                  </a:extLst>
                </p:cNvPr>
                <p:cNvSpPr/>
                <p:nvPr/>
              </p:nvSpPr>
              <p:spPr bwMode="auto">
                <a:xfrm rot="20700000">
                  <a:off x="5374476" y="1356782"/>
                  <a:ext cx="696299" cy="781653"/>
                </a:xfrm>
                <a:custGeom>
                  <a:avLst/>
                  <a:gdLst>
                    <a:gd name="connsiteX0" fmla="*/ 58792 w 696299"/>
                    <a:gd name="connsiteY0" fmla="*/ 0 h 781653"/>
                    <a:gd name="connsiteX1" fmla="*/ 80406 w 696299"/>
                    <a:gd name="connsiteY1" fmla="*/ 14690 h 781653"/>
                    <a:gd name="connsiteX2" fmla="*/ 420216 w 696299"/>
                    <a:gd name="connsiteY2" fmla="*/ 534110 h 781653"/>
                    <a:gd name="connsiteX3" fmla="*/ 482464 w 696299"/>
                    <a:gd name="connsiteY3" fmla="*/ 538154 h 781653"/>
                    <a:gd name="connsiteX4" fmla="*/ 484795 w 696299"/>
                    <a:gd name="connsiteY4" fmla="*/ 535824 h 781653"/>
                    <a:gd name="connsiteX5" fmla="*/ 685475 w 696299"/>
                    <a:gd name="connsiteY5" fmla="*/ 621553 h 781653"/>
                    <a:gd name="connsiteX6" fmla="*/ 696299 w 696299"/>
                    <a:gd name="connsiteY6" fmla="*/ 638689 h 781653"/>
                    <a:gd name="connsiteX7" fmla="*/ 696282 w 696299"/>
                    <a:gd name="connsiteY7" fmla="*/ 640557 h 781653"/>
                    <a:gd name="connsiteX8" fmla="*/ 679998 w 696299"/>
                    <a:gd name="connsiteY8" fmla="*/ 781653 h 781653"/>
                    <a:gd name="connsiteX9" fmla="*/ 677153 w 696299"/>
                    <a:gd name="connsiteY9" fmla="*/ 773081 h 781653"/>
                    <a:gd name="connsiteX10" fmla="*/ 426423 w 696299"/>
                    <a:gd name="connsiteY10" fmla="*/ 594196 h 781653"/>
                    <a:gd name="connsiteX11" fmla="*/ 424092 w 696299"/>
                    <a:gd name="connsiteY11" fmla="*/ 596527 h 781653"/>
                    <a:gd name="connsiteX12" fmla="*/ 361845 w 696299"/>
                    <a:gd name="connsiteY12" fmla="*/ 592481 h 781653"/>
                    <a:gd name="connsiteX13" fmla="*/ 22035 w 696299"/>
                    <a:gd name="connsiteY13" fmla="*/ 73061 h 781653"/>
                    <a:gd name="connsiteX14" fmla="*/ 0 w 696299"/>
                    <a:gd name="connsiteY14" fmla="*/ 58086 h 781653"/>
                    <a:gd name="connsiteX15" fmla="*/ 25118 w 696299"/>
                    <a:gd name="connsiteY15" fmla="*/ 30841 h 781653"/>
                    <a:gd name="connsiteX16" fmla="*/ 58792 w 696299"/>
                    <a:gd name="connsiteY16" fmla="*/ 0 h 781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96299" h="781653">
                      <a:moveTo>
                        <a:pt x="58792" y="0"/>
                      </a:moveTo>
                      <a:lnTo>
                        <a:pt x="80406" y="14690"/>
                      </a:lnTo>
                      <a:cubicBezTo>
                        <a:pt x="236783" y="144723"/>
                        <a:pt x="177627" y="490289"/>
                        <a:pt x="420216" y="534110"/>
                      </a:cubicBezTo>
                      <a:lnTo>
                        <a:pt x="482464" y="538154"/>
                      </a:lnTo>
                      <a:lnTo>
                        <a:pt x="484795" y="535824"/>
                      </a:lnTo>
                      <a:cubicBezTo>
                        <a:pt x="583619" y="532469"/>
                        <a:pt x="644126" y="567432"/>
                        <a:pt x="685475" y="621553"/>
                      </a:cubicBezTo>
                      <a:lnTo>
                        <a:pt x="696299" y="638689"/>
                      </a:lnTo>
                      <a:lnTo>
                        <a:pt x="696282" y="640557"/>
                      </a:lnTo>
                      <a:lnTo>
                        <a:pt x="679998" y="781653"/>
                      </a:lnTo>
                      <a:lnTo>
                        <a:pt x="677153" y="773081"/>
                      </a:lnTo>
                      <a:cubicBezTo>
                        <a:pt x="636683" y="670346"/>
                        <a:pt x="574660" y="589164"/>
                        <a:pt x="426423" y="594196"/>
                      </a:cubicBezTo>
                      <a:lnTo>
                        <a:pt x="424092" y="596527"/>
                      </a:lnTo>
                      <a:lnTo>
                        <a:pt x="361845" y="592481"/>
                      </a:lnTo>
                      <a:cubicBezTo>
                        <a:pt x="119255" y="548661"/>
                        <a:pt x="178411" y="203094"/>
                        <a:pt x="22035" y="73061"/>
                      </a:cubicBezTo>
                      <a:lnTo>
                        <a:pt x="0" y="58086"/>
                      </a:lnTo>
                      <a:lnTo>
                        <a:pt x="25118" y="30841"/>
                      </a:lnTo>
                      <a:lnTo>
                        <a:pt x="58792" y="0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909E994D-1D21-9AE1-D54C-83432F7165C8}"/>
                    </a:ext>
                  </a:extLst>
                </p:cNvPr>
                <p:cNvSpPr/>
                <p:nvPr/>
              </p:nvSpPr>
              <p:spPr bwMode="auto">
                <a:xfrm rot="20700000">
                  <a:off x="5210047" y="1714024"/>
                  <a:ext cx="905090" cy="587037"/>
                </a:xfrm>
                <a:custGeom>
                  <a:avLst/>
                  <a:gdLst>
                    <a:gd name="connsiteX0" fmla="*/ 84605 w 905090"/>
                    <a:gd name="connsiteY0" fmla="*/ 5599 h 587037"/>
                    <a:gd name="connsiteX1" fmla="*/ 121112 w 905090"/>
                    <a:gd name="connsiteY1" fmla="*/ 18313 h 587037"/>
                    <a:gd name="connsiteX2" fmla="*/ 583778 w 905090"/>
                    <a:gd name="connsiteY2" fmla="*/ 432085 h 587037"/>
                    <a:gd name="connsiteX3" fmla="*/ 644952 w 905090"/>
                    <a:gd name="connsiteY3" fmla="*/ 419882 h 587037"/>
                    <a:gd name="connsiteX4" fmla="*/ 646600 w 905090"/>
                    <a:gd name="connsiteY4" fmla="*/ 417027 h 587037"/>
                    <a:gd name="connsiteX5" fmla="*/ 900762 w 905090"/>
                    <a:gd name="connsiteY5" fmla="*/ 483110 h 587037"/>
                    <a:gd name="connsiteX6" fmla="*/ 905090 w 905090"/>
                    <a:gd name="connsiteY6" fmla="*/ 488382 h 587037"/>
                    <a:gd name="connsiteX7" fmla="*/ 902318 w 905090"/>
                    <a:gd name="connsiteY7" fmla="*/ 512393 h 587037"/>
                    <a:gd name="connsiteX8" fmla="*/ 886113 w 905090"/>
                    <a:gd name="connsiteY8" fmla="*/ 587037 h 587037"/>
                    <a:gd name="connsiteX9" fmla="*/ 859488 w 905090"/>
                    <a:gd name="connsiteY9" fmla="*/ 554600 h 587037"/>
                    <a:gd name="connsiteX10" fmla="*/ 605325 w 905090"/>
                    <a:gd name="connsiteY10" fmla="*/ 488517 h 587037"/>
                    <a:gd name="connsiteX11" fmla="*/ 603676 w 905090"/>
                    <a:gd name="connsiteY11" fmla="*/ 491372 h 587037"/>
                    <a:gd name="connsiteX12" fmla="*/ 542503 w 905090"/>
                    <a:gd name="connsiteY12" fmla="*/ 503576 h 587037"/>
                    <a:gd name="connsiteX13" fmla="*/ 79836 w 905090"/>
                    <a:gd name="connsiteY13" fmla="*/ 89803 h 587037"/>
                    <a:gd name="connsiteX14" fmla="*/ 2714 w 905090"/>
                    <a:gd name="connsiteY14" fmla="*/ 71490 h 587037"/>
                    <a:gd name="connsiteX15" fmla="*/ 0 w 905090"/>
                    <a:gd name="connsiteY15" fmla="*/ 71637 h 587037"/>
                    <a:gd name="connsiteX16" fmla="*/ 4669 w 905090"/>
                    <a:gd name="connsiteY16" fmla="*/ 60855 h 587037"/>
                    <a:gd name="connsiteX17" fmla="*/ 38953 w 905090"/>
                    <a:gd name="connsiteY17" fmla="*/ 272 h 587037"/>
                    <a:gd name="connsiteX18" fmla="*/ 43990 w 905090"/>
                    <a:gd name="connsiteY18" fmla="*/ 0 h 587037"/>
                    <a:gd name="connsiteX19" fmla="*/ 84605 w 905090"/>
                    <a:gd name="connsiteY19" fmla="*/ 5599 h 587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05090" h="587037">
                      <a:moveTo>
                        <a:pt x="84605" y="5599"/>
                      </a:moveTo>
                      <a:cubicBezTo>
                        <a:pt x="97429" y="8703"/>
                        <a:pt x="109568" y="12992"/>
                        <a:pt x="121112" y="18313"/>
                      </a:cubicBezTo>
                      <a:cubicBezTo>
                        <a:pt x="305814" y="103442"/>
                        <a:pt x="338113" y="452545"/>
                        <a:pt x="583778" y="432085"/>
                      </a:cubicBezTo>
                      <a:lnTo>
                        <a:pt x="644952" y="419882"/>
                      </a:lnTo>
                      <a:lnTo>
                        <a:pt x="646600" y="417027"/>
                      </a:lnTo>
                      <a:cubicBezTo>
                        <a:pt x="764836" y="381005"/>
                        <a:pt x="840737" y="418309"/>
                        <a:pt x="900762" y="483110"/>
                      </a:cubicBezTo>
                      <a:lnTo>
                        <a:pt x="905090" y="488382"/>
                      </a:lnTo>
                      <a:lnTo>
                        <a:pt x="902318" y="512393"/>
                      </a:lnTo>
                      <a:lnTo>
                        <a:pt x="886113" y="587037"/>
                      </a:lnTo>
                      <a:lnTo>
                        <a:pt x="859488" y="554600"/>
                      </a:lnTo>
                      <a:cubicBezTo>
                        <a:pt x="799462" y="489799"/>
                        <a:pt x="723561" y="452495"/>
                        <a:pt x="605325" y="488517"/>
                      </a:cubicBezTo>
                      <a:lnTo>
                        <a:pt x="603676" y="491372"/>
                      </a:lnTo>
                      <a:lnTo>
                        <a:pt x="542503" y="503576"/>
                      </a:lnTo>
                      <a:cubicBezTo>
                        <a:pt x="296838" y="524035"/>
                        <a:pt x="264539" y="174933"/>
                        <a:pt x="79836" y="89803"/>
                      </a:cubicBezTo>
                      <a:cubicBezTo>
                        <a:pt x="56748" y="79162"/>
                        <a:pt x="31279" y="72645"/>
                        <a:pt x="2714" y="71490"/>
                      </a:cubicBezTo>
                      <a:lnTo>
                        <a:pt x="0" y="71637"/>
                      </a:lnTo>
                      <a:lnTo>
                        <a:pt x="4669" y="60855"/>
                      </a:lnTo>
                      <a:lnTo>
                        <a:pt x="38953" y="272"/>
                      </a:lnTo>
                      <a:lnTo>
                        <a:pt x="43990" y="0"/>
                      </a:lnTo>
                      <a:cubicBezTo>
                        <a:pt x="58272" y="577"/>
                        <a:pt x="71780" y="2495"/>
                        <a:pt x="84605" y="5599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C7307251-5BD4-6DF0-CD04-B79A96369AE8}"/>
                    </a:ext>
                  </a:extLst>
                </p:cNvPr>
                <p:cNvSpPr/>
                <p:nvPr/>
              </p:nvSpPr>
              <p:spPr bwMode="auto">
                <a:xfrm rot="20700000">
                  <a:off x="5137819" y="2109573"/>
                  <a:ext cx="1017873" cy="376039"/>
                </a:xfrm>
                <a:custGeom>
                  <a:avLst/>
                  <a:gdLst>
                    <a:gd name="connsiteX0" fmla="*/ 113430 w 1017873"/>
                    <a:gd name="connsiteY0" fmla="*/ 2890 h 376039"/>
                    <a:gd name="connsiteX1" fmla="*/ 727834 w 1017873"/>
                    <a:gd name="connsiteY1" fmla="*/ 252984 h 376039"/>
                    <a:gd name="connsiteX2" fmla="*/ 728687 w 1017873"/>
                    <a:gd name="connsiteY2" fmla="*/ 249799 h 376039"/>
                    <a:gd name="connsiteX3" fmla="*/ 784617 w 1017873"/>
                    <a:gd name="connsiteY3" fmla="*/ 222180 h 376039"/>
                    <a:gd name="connsiteX4" fmla="*/ 975537 w 1017873"/>
                    <a:gd name="connsiteY4" fmla="*/ 243238 h 376039"/>
                    <a:gd name="connsiteX5" fmla="*/ 1017873 w 1017873"/>
                    <a:gd name="connsiteY5" fmla="*/ 274551 h 376039"/>
                    <a:gd name="connsiteX6" fmla="*/ 1002594 w 1017873"/>
                    <a:gd name="connsiteY6" fmla="*/ 344927 h 376039"/>
                    <a:gd name="connsiteX7" fmla="*/ 999006 w 1017873"/>
                    <a:gd name="connsiteY7" fmla="*/ 356136 h 376039"/>
                    <a:gd name="connsiteX8" fmla="*/ 954172 w 1017873"/>
                    <a:gd name="connsiteY8" fmla="*/ 322975 h 376039"/>
                    <a:gd name="connsiteX9" fmla="*/ 763252 w 1017873"/>
                    <a:gd name="connsiteY9" fmla="*/ 301917 h 376039"/>
                    <a:gd name="connsiteX10" fmla="*/ 707322 w 1017873"/>
                    <a:gd name="connsiteY10" fmla="*/ 329536 h 376039"/>
                    <a:gd name="connsiteX11" fmla="*/ 706468 w 1017873"/>
                    <a:gd name="connsiteY11" fmla="*/ 332721 h 376039"/>
                    <a:gd name="connsiteX12" fmla="*/ 40200 w 1017873"/>
                    <a:gd name="connsiteY12" fmla="*/ 80564 h 376039"/>
                    <a:gd name="connsiteX13" fmla="*/ 0 w 1017873"/>
                    <a:gd name="connsiteY13" fmla="*/ 89682 h 376039"/>
                    <a:gd name="connsiteX14" fmla="*/ 2749 w 1017873"/>
                    <a:gd name="connsiteY14" fmla="*/ 77019 h 376039"/>
                    <a:gd name="connsiteX15" fmla="*/ 24766 w 1017873"/>
                    <a:gd name="connsiteY15" fmla="*/ 8242 h 376039"/>
                    <a:gd name="connsiteX16" fmla="*/ 34196 w 1017873"/>
                    <a:gd name="connsiteY16" fmla="*/ 5162 h 376039"/>
                    <a:gd name="connsiteX17" fmla="*/ 113430 w 1017873"/>
                    <a:gd name="connsiteY17" fmla="*/ 2890 h 376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17873" h="376039">
                      <a:moveTo>
                        <a:pt x="113430" y="2890"/>
                      </a:moveTo>
                      <a:cubicBezTo>
                        <a:pt x="330576" y="40183"/>
                        <a:pt x="455136" y="423014"/>
                        <a:pt x="727834" y="252984"/>
                      </a:cubicBezTo>
                      <a:lnTo>
                        <a:pt x="728687" y="249799"/>
                      </a:lnTo>
                      <a:lnTo>
                        <a:pt x="784617" y="222180"/>
                      </a:lnTo>
                      <a:cubicBezTo>
                        <a:pt x="857117" y="196134"/>
                        <a:pt x="918831" y="210342"/>
                        <a:pt x="975537" y="243238"/>
                      </a:cubicBezTo>
                      <a:lnTo>
                        <a:pt x="1017873" y="274551"/>
                      </a:lnTo>
                      <a:lnTo>
                        <a:pt x="1002594" y="344927"/>
                      </a:lnTo>
                      <a:lnTo>
                        <a:pt x="999006" y="356136"/>
                      </a:lnTo>
                      <a:lnTo>
                        <a:pt x="954172" y="322975"/>
                      </a:lnTo>
                      <a:cubicBezTo>
                        <a:pt x="897465" y="290079"/>
                        <a:pt x="835751" y="275871"/>
                        <a:pt x="763252" y="301917"/>
                      </a:cubicBezTo>
                      <a:lnTo>
                        <a:pt x="707322" y="329536"/>
                      </a:lnTo>
                      <a:lnTo>
                        <a:pt x="706468" y="332721"/>
                      </a:lnTo>
                      <a:cubicBezTo>
                        <a:pt x="412793" y="515830"/>
                        <a:pt x="290924" y="57751"/>
                        <a:pt x="40200" y="80564"/>
                      </a:cubicBezTo>
                      <a:lnTo>
                        <a:pt x="0" y="89682"/>
                      </a:lnTo>
                      <a:lnTo>
                        <a:pt x="2749" y="77019"/>
                      </a:lnTo>
                      <a:lnTo>
                        <a:pt x="24766" y="8242"/>
                      </a:lnTo>
                      <a:lnTo>
                        <a:pt x="34196" y="5162"/>
                      </a:lnTo>
                      <a:cubicBezTo>
                        <a:pt x="62086" y="-1116"/>
                        <a:pt x="88374" y="-1413"/>
                        <a:pt x="113430" y="2890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B29970EC-A996-ECDF-1C24-1EAE005BCF38}"/>
                    </a:ext>
                  </a:extLst>
                </p:cNvPr>
                <p:cNvSpPr/>
                <p:nvPr/>
              </p:nvSpPr>
              <p:spPr bwMode="auto">
                <a:xfrm rot="20700000">
                  <a:off x="5156963" y="2500500"/>
                  <a:ext cx="1042326" cy="249407"/>
                </a:xfrm>
                <a:custGeom>
                  <a:avLst/>
                  <a:gdLst>
                    <a:gd name="connsiteX0" fmla="*/ 974323 w 1042326"/>
                    <a:gd name="connsiteY0" fmla="*/ 13577 h 249407"/>
                    <a:gd name="connsiteX1" fmla="*/ 1024953 w 1042326"/>
                    <a:gd name="connsiteY1" fmla="*/ 32627 h 249407"/>
                    <a:gd name="connsiteX2" fmla="*/ 1042326 w 1042326"/>
                    <a:gd name="connsiteY2" fmla="*/ 41342 h 249407"/>
                    <a:gd name="connsiteX3" fmla="*/ 1019363 w 1042326"/>
                    <a:gd name="connsiteY3" fmla="*/ 113073 h 249407"/>
                    <a:gd name="connsiteX4" fmla="*/ 974322 w 1042326"/>
                    <a:gd name="connsiteY4" fmla="*/ 96126 h 249407"/>
                    <a:gd name="connsiteX5" fmla="*/ 721169 w 1042326"/>
                    <a:gd name="connsiteY5" fmla="*/ 165979 h 249407"/>
                    <a:gd name="connsiteX6" fmla="*/ 721169 w 1042326"/>
                    <a:gd name="connsiteY6" fmla="*/ 169275 h 249407"/>
                    <a:gd name="connsiteX7" fmla="*/ 674293 w 1042326"/>
                    <a:gd name="connsiteY7" fmla="*/ 210430 h 249407"/>
                    <a:gd name="connsiteX8" fmla="*/ 66726 w 1042326"/>
                    <a:gd name="connsiteY8" fmla="*/ 83426 h 249407"/>
                    <a:gd name="connsiteX9" fmla="*/ 28753 w 1042326"/>
                    <a:gd name="connsiteY9" fmla="*/ 90669 h 249407"/>
                    <a:gd name="connsiteX10" fmla="*/ 0 w 1042326"/>
                    <a:gd name="connsiteY10" fmla="*/ 102374 h 249407"/>
                    <a:gd name="connsiteX11" fmla="*/ 9998 w 1042326"/>
                    <a:gd name="connsiteY11" fmla="*/ 15754 h 249407"/>
                    <a:gd name="connsiteX12" fmla="*/ 28753 w 1042326"/>
                    <a:gd name="connsiteY12" fmla="*/ 8119 h 249407"/>
                    <a:gd name="connsiteX13" fmla="*/ 66726 w 1042326"/>
                    <a:gd name="connsiteY13" fmla="*/ 877 h 249407"/>
                    <a:gd name="connsiteX14" fmla="*/ 674294 w 1042326"/>
                    <a:gd name="connsiteY14" fmla="*/ 127880 h 249407"/>
                    <a:gd name="connsiteX15" fmla="*/ 721170 w 1042326"/>
                    <a:gd name="connsiteY15" fmla="*/ 86725 h 249407"/>
                    <a:gd name="connsiteX16" fmla="*/ 721169 w 1042326"/>
                    <a:gd name="connsiteY16" fmla="*/ 83428 h 249407"/>
                    <a:gd name="connsiteX17" fmla="*/ 974323 w 1042326"/>
                    <a:gd name="connsiteY17" fmla="*/ 13577 h 249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42326" h="249407">
                      <a:moveTo>
                        <a:pt x="974323" y="13577"/>
                      </a:moveTo>
                      <a:cubicBezTo>
                        <a:pt x="991199" y="18797"/>
                        <a:pt x="1008076" y="25289"/>
                        <a:pt x="1024953" y="32627"/>
                      </a:cubicBezTo>
                      <a:lnTo>
                        <a:pt x="1042326" y="41342"/>
                      </a:lnTo>
                      <a:lnTo>
                        <a:pt x="1019363" y="113073"/>
                      </a:lnTo>
                      <a:lnTo>
                        <a:pt x="974322" y="96126"/>
                      </a:lnTo>
                      <a:cubicBezTo>
                        <a:pt x="889938" y="70020"/>
                        <a:pt x="805554" y="75664"/>
                        <a:pt x="721169" y="165979"/>
                      </a:cubicBezTo>
                      <a:lnTo>
                        <a:pt x="721169" y="169275"/>
                      </a:lnTo>
                      <a:lnTo>
                        <a:pt x="674293" y="210430"/>
                      </a:lnTo>
                      <a:cubicBezTo>
                        <a:pt x="471771" y="350981"/>
                        <a:pt x="269249" y="64799"/>
                        <a:pt x="66726" y="83426"/>
                      </a:cubicBezTo>
                      <a:cubicBezTo>
                        <a:pt x="54068" y="84590"/>
                        <a:pt x="41410" y="86945"/>
                        <a:pt x="28753" y="90669"/>
                      </a:cubicBezTo>
                      <a:lnTo>
                        <a:pt x="0" y="102374"/>
                      </a:lnTo>
                      <a:lnTo>
                        <a:pt x="9998" y="15754"/>
                      </a:lnTo>
                      <a:lnTo>
                        <a:pt x="28753" y="8119"/>
                      </a:lnTo>
                      <a:cubicBezTo>
                        <a:pt x="41410" y="4395"/>
                        <a:pt x="54069" y="2041"/>
                        <a:pt x="66726" y="877"/>
                      </a:cubicBezTo>
                      <a:cubicBezTo>
                        <a:pt x="269248" y="-17751"/>
                        <a:pt x="471771" y="268432"/>
                        <a:pt x="674294" y="127880"/>
                      </a:cubicBezTo>
                      <a:lnTo>
                        <a:pt x="721170" y="86725"/>
                      </a:lnTo>
                      <a:lnTo>
                        <a:pt x="721169" y="83428"/>
                      </a:lnTo>
                      <a:cubicBezTo>
                        <a:pt x="805554" y="-6886"/>
                        <a:pt x="889938" y="-12530"/>
                        <a:pt x="974323" y="1357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4C1D90CD-7FF3-25D3-19BF-151012C28A8C}"/>
                    </a:ext>
                  </a:extLst>
                </p:cNvPr>
                <p:cNvSpPr/>
                <p:nvPr/>
              </p:nvSpPr>
              <p:spPr bwMode="auto">
                <a:xfrm rot="20700000">
                  <a:off x="5223149" y="2670668"/>
                  <a:ext cx="983681" cy="345294"/>
                </a:xfrm>
                <a:custGeom>
                  <a:avLst/>
                  <a:gdLst>
                    <a:gd name="connsiteX0" fmla="*/ 983681 w 983681"/>
                    <a:gd name="connsiteY0" fmla="*/ 17338 h 345294"/>
                    <a:gd name="connsiteX1" fmla="*/ 952951 w 983681"/>
                    <a:gd name="connsiteY1" fmla="*/ 88295 h 345294"/>
                    <a:gd name="connsiteX2" fmla="*/ 877701 w 983681"/>
                    <a:gd name="connsiteY2" fmla="*/ 79739 h 345294"/>
                    <a:gd name="connsiteX3" fmla="*/ 701831 w 983681"/>
                    <a:gd name="connsiteY3" fmla="*/ 156962 h 345294"/>
                    <a:gd name="connsiteX4" fmla="*/ 667204 w 983681"/>
                    <a:gd name="connsiteY4" fmla="*/ 208845 h 345294"/>
                    <a:gd name="connsiteX5" fmla="*/ 668056 w 983681"/>
                    <a:gd name="connsiteY5" fmla="*/ 212031 h 345294"/>
                    <a:gd name="connsiteX6" fmla="*/ 10920 w 983681"/>
                    <a:gd name="connsiteY6" fmla="*/ 302645 h 345294"/>
                    <a:gd name="connsiteX7" fmla="*/ 9912 w 983681"/>
                    <a:gd name="connsiteY7" fmla="*/ 303175 h 345294"/>
                    <a:gd name="connsiteX8" fmla="*/ 8689 w 983681"/>
                    <a:gd name="connsiteY8" fmla="*/ 297736 h 345294"/>
                    <a:gd name="connsiteX9" fmla="*/ 0 w 983681"/>
                    <a:gd name="connsiteY9" fmla="*/ 221090 h 345294"/>
                    <a:gd name="connsiteX10" fmla="*/ 70937 w 983681"/>
                    <a:gd name="connsiteY10" fmla="*/ 208746 h 345294"/>
                    <a:gd name="connsiteX11" fmla="*/ 646691 w 983681"/>
                    <a:gd name="connsiteY11" fmla="*/ 132293 h 345294"/>
                    <a:gd name="connsiteX12" fmla="*/ 645838 w 983681"/>
                    <a:gd name="connsiteY12" fmla="*/ 129109 h 345294"/>
                    <a:gd name="connsiteX13" fmla="*/ 680466 w 983681"/>
                    <a:gd name="connsiteY13" fmla="*/ 77224 h 345294"/>
                    <a:gd name="connsiteX14" fmla="*/ 957706 w 983681"/>
                    <a:gd name="connsiteY14" fmla="*/ 11527 h 345294"/>
                    <a:gd name="connsiteX15" fmla="*/ 983681 w 983681"/>
                    <a:gd name="connsiteY15" fmla="*/ 17338 h 345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83681" h="345294">
                      <a:moveTo>
                        <a:pt x="983681" y="17338"/>
                      </a:moveTo>
                      <a:lnTo>
                        <a:pt x="952951" y="88295"/>
                      </a:lnTo>
                      <a:lnTo>
                        <a:pt x="877701" y="79739"/>
                      </a:lnTo>
                      <a:cubicBezTo>
                        <a:pt x="812144" y="79602"/>
                        <a:pt x="751595" y="98156"/>
                        <a:pt x="701831" y="156962"/>
                      </a:cubicBezTo>
                      <a:lnTo>
                        <a:pt x="667204" y="208845"/>
                      </a:lnTo>
                      <a:lnTo>
                        <a:pt x="668056" y="212031"/>
                      </a:lnTo>
                      <a:cubicBezTo>
                        <a:pt x="516908" y="495630"/>
                        <a:pt x="217620" y="226368"/>
                        <a:pt x="10920" y="302645"/>
                      </a:cubicBezTo>
                      <a:lnTo>
                        <a:pt x="9912" y="303175"/>
                      </a:lnTo>
                      <a:lnTo>
                        <a:pt x="8689" y="297736"/>
                      </a:lnTo>
                      <a:lnTo>
                        <a:pt x="0" y="221090"/>
                      </a:lnTo>
                      <a:lnTo>
                        <a:pt x="70937" y="208746"/>
                      </a:lnTo>
                      <a:cubicBezTo>
                        <a:pt x="268762" y="205308"/>
                        <a:pt x="514436" y="380442"/>
                        <a:pt x="646691" y="132293"/>
                      </a:cubicBezTo>
                      <a:lnTo>
                        <a:pt x="645838" y="129109"/>
                      </a:lnTo>
                      <a:lnTo>
                        <a:pt x="680466" y="77224"/>
                      </a:lnTo>
                      <a:cubicBezTo>
                        <a:pt x="755111" y="-10985"/>
                        <a:pt x="854025" y="-8624"/>
                        <a:pt x="957706" y="11527"/>
                      </a:cubicBezTo>
                      <a:lnTo>
                        <a:pt x="983681" y="17338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A447E15F-0C10-65D4-360F-0E7292A71097}"/>
                </a:ext>
              </a:extLst>
            </p:cNvPr>
            <p:cNvGrpSpPr/>
            <p:nvPr/>
          </p:nvGrpSpPr>
          <p:grpSpPr>
            <a:xfrm rot="4114803">
              <a:off x="1101806" y="3827476"/>
              <a:ext cx="1040111" cy="1036931"/>
              <a:chOff x="5137819" y="1356782"/>
              <a:chExt cx="1069011" cy="1659180"/>
            </a:xfrm>
            <a:solidFill>
              <a:srgbClr val="00B0F0"/>
            </a:solidFill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D66AA575-BDF4-0177-B6E9-E96CD2FD4F3F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2D9F7B3E-DC34-AAAB-63C2-A97495FC79AB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3CDE7539-9096-B4D0-52AD-67914B507238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7D3C28D4-FB81-E912-172A-59AE688BBFA9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DD1AE0C5-33F1-D796-12B8-3C0FB2A0B150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8846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39538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pptxk33_キャラクター風の室外機のイラスト</dc:title>
  <dc:subject>pptxk33_キャラクター風の室外機のイラスト</dc:subject>
  <dc:creator>でじけろお</dc:creator>
  <cp:revision>1</cp:revision>
  <dcterms:created xsi:type="dcterms:W3CDTF">2018-05-20T00:31:01Z</dcterms:created>
  <dcterms:modified xsi:type="dcterms:W3CDTF">2022-07-22T02:49:25Z</dcterms:modified>
  <cp:version>1</cp:version>
</cp:coreProperties>
</file>